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0.42022471910112358</c:v>
                </c:pt>
                <c:pt idx="1">
                  <c:v>0.57752808988764037</c:v>
                </c:pt>
                <c:pt idx="2">
                  <c:v>0</c:v>
                </c:pt>
                <c:pt idx="3">
                  <c:v>2.2471910112359548E-3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0.80387409200968518</c:v>
                </c:pt>
                <c:pt idx="1">
                  <c:v>0.19612590799031479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3.5955056179775277E-2</c:v>
                </c:pt>
                <c:pt idx="1">
                  <c:v>8.7640449438202234E-2</c:v>
                </c:pt>
                <c:pt idx="2">
                  <c:v>0.2808988764044944</c:v>
                </c:pt>
                <c:pt idx="3">
                  <c:v>0.5955056179775281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0.9168539325842695</c:v>
                </c:pt>
                <c:pt idx="1">
                  <c:v>1.123595505617978E-2</c:v>
                </c:pt>
                <c:pt idx="2">
                  <c:v>2.6966292134831461E-2</c:v>
                </c:pt>
                <c:pt idx="3">
                  <c:v>1.3483146067415731E-2</c:v>
                </c:pt>
                <c:pt idx="4">
                  <c:v>2.2471910112359548E-3</c:v>
                </c:pt>
                <c:pt idx="5">
                  <c:v>2.921348314606742E-2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0.22093023255813951</c:v>
                </c:pt>
                <c:pt idx="1">
                  <c:v>2.3255813953488372E-3</c:v>
                </c:pt>
                <c:pt idx="2">
                  <c:v>0.73255813953488369</c:v>
                </c:pt>
                <c:pt idx="3">
                  <c:v>2.3255813953488372E-3</c:v>
                </c:pt>
                <c:pt idx="4">
                  <c:v>0</c:v>
                </c:pt>
                <c:pt idx="5">
                  <c:v>1.8604651162790701E-2</c:v>
                </c:pt>
                <c:pt idx="6">
                  <c:v>0</c:v>
                </c:pt>
                <c:pt idx="7">
                  <c:v>1.1627906976744189E-2</c:v>
                </c:pt>
                <c:pt idx="8">
                  <c:v>1.1627906976744189E-2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1</c:v>
                </c:pt>
                <c:pt idx="3">
                  <c:v>50</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42</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7.0647429517042628</c:v>
                </c:pt>
                <c:pt idx="1">
                  <c:v>4.1225656129632346</c:v>
                </c:pt>
                <c:pt idx="2">
                  <c:v>7.8341401833237487</c:v>
                </c:pt>
                <c:pt idx="3" formatCode="General">
                  <c:v>7.7141882593749536</c:v>
                </c:pt>
                <c:pt idx="4">
                  <c:v>6.6719586108609024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7.8721651381573796</c:v>
                </c:pt>
                <c:pt idx="1">
                  <c:v>4.503883593177469</c:v>
                </c:pt>
                <c:pt idx="2">
                  <c:v>8.0716997595833799</c:v>
                </c:pt>
                <c:pt idx="3" formatCode="General">
                  <c:v>7.9512256923204401</c:v>
                </c:pt>
                <c:pt idx="4">
                  <c:v>6.8350548756956853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6.9281028942541489</c:v>
                </c:pt>
                <c:pt idx="1">
                  <c:v>7.3930371298460447</c:v>
                </c:pt>
                <c:pt idx="2">
                  <c:v>7.0728570809904223</c:v>
                </c:pt>
                <c:pt idx="3">
                  <c:v>7.5437508290865951</c:v>
                </c:pt>
                <c:pt idx="4">
                  <c:v>7.1704666975598386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6.3007860953062638</c:v>
                </c:pt>
                <c:pt idx="1">
                  <c:v>6.7802757958390529</c:v>
                </c:pt>
                <c:pt idx="2">
                  <c:v>6.4655850303107192</c:v>
                </c:pt>
                <c:pt idx="3">
                  <c:v>6.9467437999047208</c:v>
                </c:pt>
                <c:pt idx="4">
                  <c:v>6.5806743221252262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7.3982551795082969</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0.27945259227731256</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0.16193078613425715</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1.6905343443795084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0.16193078613425893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0.58082901261638575</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0.81614718910122086</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6.6719586108609024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0.35096184303288869</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0.33498956059044627</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9.3392584934472112E-2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0.97500528535198328</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9.3392584934472112E-2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0.33498956059044538</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0.66513520939546744</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7.9790560985773924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0.14582236426429329</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0.51564206055025252</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0.14375715127016075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1.5008041847636662</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0.14375715127016075</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0.51564206055025252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1.0364501627753793</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7.5437508290865951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7.8654256046214206</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0.23309855777487209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0.12661214190218484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1.3218127288261852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0.12661214190218484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0.45414468194651025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1.5894050867702383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4.3354714640634864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0.1344447927019452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0.19986439116040167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5.5720697964211752E-2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0.58171615077071337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5.5720697964211752E-2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0.19418974281602885</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9.325229867292002</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0.12872111599687219</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0.27423668624945918</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7.6455137788646432E-2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0.79818074945187334</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7.6455137788645544E-2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0.27423668624945918</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0.43124416474402771</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8.7453808145336751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0.24229232302591797</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9.8481198976297257E-2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1.028129691206872</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9.8481198976298145E-2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0.3532418938252686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0.29337068181823511</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8.6152798643895299</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0.38852742542571672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0.13747208798166888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1.4351890191769083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0.13747208798166888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0.49309818738545985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1.7118386968786163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7.1704666975598386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0.16066140402503493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0.23957472916682754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6.6791643305030846E-2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0.69729524335836146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6.6791643305030846E-2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0.23957472916682754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0.30706755481341474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9.0007249198899881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8.3860405950585495</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3.075927011597912E-2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0.19420602705098489</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5.4143188355412875E-2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0.56524717513039135</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5.4143188355412875E-2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0.19420602705098489</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3.2056412923800792E-2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9.6152476035840486</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0.50702243515666012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0.16996714713011674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1.7744328086039971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0.16996714713011585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0.60965460985879449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0.6260432952621624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7.0728570809904223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3.5333629979965586E-2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0.43848321618290065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0.12224584234064562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1.2762291832704244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0.1222458423406465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0.43848321618290065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0.16295376718548837</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8.4247811819935414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0.32224192338517632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9.0107361746194492E-2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0.94070802316163693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9.0107361746193604E-2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0.32320580417065337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0.3218188872555956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8.4116334285537437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0.1928585763042614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0.38699506477672863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0.10789133068110601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1.1263701259746188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0.10789133068110424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0.38699506477672863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0.32942725383486504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8.4056836801709824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9.0517244270677448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1.5045677559390569E-2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0.24429367002005087</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6.810724873362517E-2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0.71102997665884615</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6.810724873362517E-2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0.24429367002005087</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0.23954165044988684</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8.9418067887405233</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0.10088642202171094</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6.0403111569048207E-2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0.63059988191621485</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6.0403111569048207E-2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0.21665972536265699</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0.14312612514562773</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9.2728444520745335</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9.5632675273011003E-2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0.23344679734873708</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6.5083221729787866E-2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0.67945956543340102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6.5083221729787866E-2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0.23344679734873708</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0.18421543962985076</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8.940522040388176</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8.5160299209817403</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0.317423845414325</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9.9730952253377581E-2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1.041176937424475</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9.9730952253377581E-2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0.35772462980938435</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0.67573957150581876</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7.6466632293935417</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0.16225912272728316</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0.2666394494875064</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7.4337084980353296E-2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0.77606857979525046</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7.4337084980353296E-2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0.2666394494875064</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0.15477017003148674</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8.8331370675896874</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8.5782086233349375E-2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0.20157317921287188</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5.619709529744199E-2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0.58668967107913161</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5.619709529744199E-2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0.20157317921287188</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0.20450543529676324</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8.9037692437522047</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0.22211634377068545</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7.5670483403275313E-2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0.78998906942237923</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7.5670483403275313E-2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0.27142221197449423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0.15490898916341322</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8.6805501431915264</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8.4133428563148644</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0.28546773293212802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0.3123211748052146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8.7072808458324324E-2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0.90902771903008972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8.7072808458325213E-2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0.3123211748052146</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0.58099087474008115</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8.0312877722459426</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0.17510365356620383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6.0490770777459346E-2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0.63151503156723621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6.0490770777459346E-2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0.21697414989355401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0.30814966071196359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8.9952203257093188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0.24454994093567262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0.2783474265891126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7.7601181461284696E-2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0.81014528216987003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7.7601181461284696E-2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0.27834742658911349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0.49380934857469327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7.5643509587347264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0.2301078961920533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8.5374500238151185E-2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0.89129762309168381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8.5374500238151185E-2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0.30622951854769198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0.29294218247909853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7.7910642332211086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3.8724505803136466E-2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0.24156753211412862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6.7347221867495755E-2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0.70309540442266449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6.7347221867494866E-2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0.24156753211412862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0.48660762936832391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8.2237911852737522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7.6796019832881868E-2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0.2160045050893995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6.0220441055635732E-2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0.6286928277728876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6.0220441055635732E-2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0.2160045050893995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0.39822987610551941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8.7108539948307673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0.14176740965769419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3.9702262662402177E-2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0.41448596763261492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3.9702262662402177E-2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0.14240791742788517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5.0648082532834593E-2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9.5768315241884228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7.8827874437823864</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0.1556573337043945</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0.45372371292114622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0.12649477888529859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1.3205874756452305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0.12649477888530036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0.45372371292114444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5.8202043018960481E-2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8.5351558936717637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0.15031857794954728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2.6319243368479031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0.25210347150214218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0.1526135600180023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8.2096681666576803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0.41583948502016277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0.203404955720071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2.1235187679300909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0.20340495572007278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0.27916836981078852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7.8341401833237487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0.4629609063532989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0.57658500652412936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0.16074758896616004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1.6781819344604578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0.16074758896616004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0.52731275887914819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8.7249145730827156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0.85733611845949387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0.62258824945981406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0.1735729491521889</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1.8120768681609754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0.17357294915218802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0.4982434944533729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7.0647429517042628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0.47104506826504711</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0.20757102876920275</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2.1670119772134147</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0.20757102876920275</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0.7445358511865825</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0.34917145932763738</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6.9281028942541489</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7.4257008000996052</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0.2468045382354962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0.65405278666461975</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0.18234502687946019</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1.9036561102775575</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0.18234502687946019</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0.65405278666461975</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0.14513333224726388</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7.4583644703531666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0.32186731886189079</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0.67235640292005083</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0.18744793824401196</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1.9569297781454296</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0.18744793824401196</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0.67235640292005083</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0.35910944401331335</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7.3930371298460447</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7.0840843898133983</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0.18103824468643381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8.9781250344547203E-2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0.93730346657461361</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8.9781250344548091E-2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0.32203607623971209</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0.54905240277962886</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7.2451521299344597</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0.9064361929568614</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0.4791359338169574</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0.13357951607592344</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1.3945511228773357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0.13357951607592256</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0.47913593381695918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0.11254716884302418</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8.2701422431033791</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0.18239120768415162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0.35392204265446647</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9.8670819384726549E-2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1.0301093012643463</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9.8670819384726549E-2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0.35392204265446647</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0.46776639006226439</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6.077641392550011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0.1057082923186119</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8.7623678534373362E-2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0.91477872416681727</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8.7623678534373362E-2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0.3142970888978347</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0.56185965780449276</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6.9144613589946724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0.11603358485728599</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0.11757080403545705</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1.2274224492028236</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0.11757080403545661</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0.42171433641907718</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0.66106586995625349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4.1225656129632346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4.5109917271801692E-5</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0.48387370926556539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0.13490037244889308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1.4083406752892405</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0.13490037244889308</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0.48387370926556539</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0.65577650827086664</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6.1820065802405084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0.28235635568321271</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0.13031454128009656</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3.6330719808839618E-2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0.37928754043070612</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3.6330719808839618E-2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0.13031454128009656</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0.22421000366496813</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9.2267450646219462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0.25691521471857115</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0.11808479022255192</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1.2327883917920417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0.11808479022255192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0.42355795180980316</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0.45071394220832772</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7.9689658187184502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1.6686423000684716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0.4234497012207088</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0.11805461076765145</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1.2324733225811553</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0.11805461076765145</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0.4234497012207088</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0.27321904737697977</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6.4339422055760203</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0.71866096970327309</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0.44793548117926019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0.12488106315152603</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1.3037405132168089</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0.12488106315152692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0.4479354811792593</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3.1319753944051953E-2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7.7141882593749536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0.29653272525295638</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0.1325823330491831</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1.3841406741011619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0.13258233304918221</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0.47555914124621879</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0.94139222071682482</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8.0758346484047099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0.20868736461546433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0.34730485082624618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9.682599577662554E-2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1.010849605543287</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9.682599577662554E-2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0.34730485082624618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0.92295570906925928</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6.7773673632784366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9.0641934525558749</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1.4518148897909811E-2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0.23303076246586585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6.4967234314940114E-2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0.67824867334179828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6.4967234314940114E-2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0.23303076246586585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0.11655769971587127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9.0641934525558749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9.1395563309027459</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0.17512433130272953</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0.20813513308573484</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5.8026518976577179E-2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0.60578859373511307</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5.8026518976577179E-2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0.20813513308573484</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9.2624443846986537E-2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9.1395563309027459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8.2604810831371793</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0.19703135192827581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7.6494926854461021E-2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0.79859614163204906</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7.6494926854460132E-2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0.27437940552083262</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0.35959740261762541</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8.2604810831371793</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(226)</c:v>
                </c:pt>
                <c:pt idx="1">
                  <c:v>Royal Stoke University Hospital (169)</c:v>
                </c:pt>
                <c:pt idx="2">
                  <c:v>County Hospital (57)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(226)</c:v>
                </c:pt>
                <c:pt idx="1">
                  <c:v>Royal Stoke University Hospital (169)</c:v>
                </c:pt>
                <c:pt idx="2">
                  <c:v>County Hospital (57)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(226)</c:v>
                </c:pt>
                <c:pt idx="1">
                  <c:v>Royal Stoke University Hospital (169)</c:v>
                </c:pt>
                <c:pt idx="2">
                  <c:v>County Hospital (57)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(226)</c:v>
                </c:pt>
                <c:pt idx="1">
                  <c:v>Royal Stoke University Hospital (169)</c:v>
                </c:pt>
                <c:pt idx="2">
                  <c:v>County Hospital (57)</c:v>
                </c:pt>
              </c:strCache>
            </c:strRef>
          </c:cat>
          <c:val>
            <c:numRef>
              <c:f>Sheet1!$G$2:$G$4</c:f>
              <c:numCache>
                <c:formatCode>0.0;;</c:formatCode>
                <c:ptCount val="3"/>
                <c:pt idx="0">
                  <c:v>7.5437508290865951</c:v>
                </c:pt>
                <c:pt idx="1">
                  <c:v>7.7678161346142778</c:v>
                </c:pt>
                <c:pt idx="2">
                  <c:v>6.8343096538081882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(226)</c:v>
                </c:pt>
                <c:pt idx="1">
                  <c:v>Royal Stoke University Hospital (169)</c:v>
                </c:pt>
                <c:pt idx="2">
                  <c:v>County Hospital (57)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(226)</c:v>
                </c:pt>
                <c:pt idx="1">
                  <c:v>Royal Stoke University Hospital (169)</c:v>
                </c:pt>
                <c:pt idx="2">
                  <c:v>County Hospital (57)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(226)</c:v>
                </c:pt>
                <c:pt idx="1">
                  <c:v>Royal Stoke University Hospital (169)</c:v>
                </c:pt>
                <c:pt idx="2">
                  <c:v>County Hospital (57)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2.4562491709134049</c:v>
                </c:pt>
                <c:pt idx="1">
                  <c:v>2.2321838653857222</c:v>
                </c:pt>
                <c:pt idx="2">
                  <c:v>3.1656903461918118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Royal Stoke University Hospital (171)</c:v>
                </c:pt>
                <c:pt idx="2">
                  <c:v>County Hospital (59)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Royal Stoke University Hospital (171)</c:v>
                </c:pt>
                <c:pt idx="2">
                  <c:v>County Hospital (59)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Royal Stoke University Hospital (171)</c:v>
                </c:pt>
                <c:pt idx="2">
                  <c:v>County Hospital (59)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Royal Stoke University Hospital (171)</c:v>
                </c:pt>
                <c:pt idx="2">
                  <c:v>County Hospital (59)</c:v>
                </c:pt>
              </c:strCache>
            </c:strRef>
          </c:cat>
          <c:val>
            <c:numRef>
              <c:f>Sheet1!$G$2:$G$4</c:f>
              <c:numCache>
                <c:formatCode>0.0;;</c:formatCode>
                <c:ptCount val="3"/>
                <c:pt idx="0">
                  <c:v>7.9790560985773924</c:v>
                </c:pt>
                <c:pt idx="1">
                  <c:v>7.9690458800962638</c:v>
                </c:pt>
                <c:pt idx="2">
                  <c:v>8.0039459957923498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Royal Stoke University Hospital (171)</c:v>
                </c:pt>
                <c:pt idx="2">
                  <c:v>County Hospital (59)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Royal Stoke University Hospital (171)</c:v>
                </c:pt>
                <c:pt idx="2">
                  <c:v>County Hospital (59)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Royal Stoke University Hospital (171)</c:v>
                </c:pt>
                <c:pt idx="2">
                  <c:v>County Hospital (59)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2.0209439014226076</c:v>
                </c:pt>
                <c:pt idx="1">
                  <c:v>2.0309541199037362</c:v>
                </c:pt>
                <c:pt idx="2">
                  <c:v>1.9960540042076502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Royal Stoke University Hospital (339)</c:v>
                </c:pt>
                <c:pt idx="2">
                  <c:v>County Hospital (94)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Royal Stoke University Hospital (339)</c:v>
                </c:pt>
                <c:pt idx="2">
                  <c:v>County Hospital (94)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Royal Stoke University Hospital (339)</c:v>
                </c:pt>
                <c:pt idx="2">
                  <c:v>County Hospital (94)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Royal Stoke University Hospital (339)</c:v>
                </c:pt>
                <c:pt idx="2">
                  <c:v>County Hospital (94)</c:v>
                </c:pt>
              </c:strCache>
            </c:strRef>
          </c:cat>
          <c:val>
            <c:numRef>
              <c:f>Sheet1!$G$2:$G$4</c:f>
              <c:numCache>
                <c:formatCode>0.0;;</c:formatCode>
                <c:ptCount val="3"/>
                <c:pt idx="0">
                  <c:v>6.6719586108609024</c:v>
                </c:pt>
                <c:pt idx="1">
                  <c:v>6.4647492496754184</c:v>
                </c:pt>
                <c:pt idx="2">
                  <c:v>7.4966540674099722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Royal Stoke University Hospital (339)</c:v>
                </c:pt>
                <c:pt idx="2">
                  <c:v>County Hospital (94)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Royal Stoke University Hospital (339)</c:v>
                </c:pt>
                <c:pt idx="2">
                  <c:v>County Hospital (94)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Royal Stoke University Hospital (339)</c:v>
                </c:pt>
                <c:pt idx="2">
                  <c:v>County Hospital (94)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3.3280413891390976</c:v>
                </c:pt>
                <c:pt idx="1">
                  <c:v>3.5352507503245816</c:v>
                </c:pt>
                <c:pt idx="2">
                  <c:v>2.5033459325900278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Sheet1!$G$2:$G$4</c:f>
              <c:numCache>
                <c:formatCode>0.0;;</c:formatCode>
                <c:ptCount val="3"/>
                <c:pt idx="0">
                  <c:v>8.6152798643895299</c:v>
                </c:pt>
                <c:pt idx="1">
                  <c:v>8.6264530196156866</c:v>
                </c:pt>
                <c:pt idx="2">
                  <c:v>8.6086375242661646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1.3847201356104701</c:v>
                </c:pt>
                <c:pt idx="1">
                  <c:v>1.3735469803843134</c:v>
                </c:pt>
                <c:pt idx="2">
                  <c:v>1.3913624757338354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Sheet1!$G$2:$G$4</c:f>
              <c:numCache>
                <c:formatCode>0.0;;</c:formatCode>
                <c:ptCount val="3"/>
                <c:pt idx="0">
                  <c:v>7.1704666975598386</c:v>
                </c:pt>
                <c:pt idx="1">
                  <c:v>7.1905824295023208</c:v>
                </c:pt>
                <c:pt idx="2">
                  <c:v>7.0389566723051056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2.8295333024401614</c:v>
                </c:pt>
                <c:pt idx="1">
                  <c:v>2.8094175704976792</c:v>
                </c:pt>
                <c:pt idx="2">
                  <c:v>2.9610433276948944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Sheet1!$G$2:$G$4</c:f>
              <c:numCache>
                <c:formatCode>0.0;;</c:formatCode>
                <c:ptCount val="3"/>
                <c:pt idx="0">
                  <c:v>8.7453808145336751</c:v>
                </c:pt>
                <c:pt idx="1">
                  <c:v>8.7642592465932729</c:v>
                </c:pt>
                <c:pt idx="2">
                  <c:v>8.7104049008259761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1.2546191854663249</c:v>
                </c:pt>
                <c:pt idx="1">
                  <c:v>1.2357407534067271</c:v>
                </c:pt>
                <c:pt idx="2">
                  <c:v>1.2895950991740239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Sheet1!$G$2:$G$4</c:f>
              <c:numCache>
                <c:formatCode>0.0;;</c:formatCode>
                <c:ptCount val="3"/>
                <c:pt idx="0">
                  <c:v>9.325229867292002</c:v>
                </c:pt>
                <c:pt idx="1">
                  <c:v>9.2390206300631217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Sheet1!$I$2:$I$4</c:f>
              <c:numCache>
                <c:formatCode>0.0;;</c:formatCode>
                <c:ptCount val="3"/>
                <c:pt idx="0">
                  <c:v>0</c:v>
                </c:pt>
                <c:pt idx="1">
                  <c:v>0</c:v>
                </c:pt>
                <c:pt idx="2">
                  <c:v>9.6868367153962804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0.67477013270799802</c:v>
                </c:pt>
                <c:pt idx="1">
                  <c:v>0.76097936993687831</c:v>
                </c:pt>
                <c:pt idx="2">
                  <c:v>0.31316328460371956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Sheet1!$G$2:$G$4</c:f>
              <c:numCache>
                <c:formatCode>0.0;;</c:formatCode>
                <c:ptCount val="3"/>
                <c:pt idx="0">
                  <c:v>4.3354714640634864</c:v>
                </c:pt>
                <c:pt idx="1">
                  <c:v>4.2638363584231609</c:v>
                </c:pt>
                <c:pt idx="2">
                  <c:v>4.6759563357236047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Royal Stoke University Hospital (336)</c:v>
                </c:pt>
                <c:pt idx="2">
                  <c:v>County Hospital (94)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5.6645285359365136</c:v>
                </c:pt>
                <c:pt idx="1">
                  <c:v>5.7361636415768391</c:v>
                </c:pt>
                <c:pt idx="2">
                  <c:v>5.3240436642763953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Royal Stoke University Hospital (341)</c:v>
                </c:pt>
                <c:pt idx="2">
                  <c:v>County Hospital (95)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Royal Stoke University Hospital (341)</c:v>
                </c:pt>
                <c:pt idx="2">
                  <c:v>County Hospital (95)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Royal Stoke University Hospital (341)</c:v>
                </c:pt>
                <c:pt idx="2">
                  <c:v>County Hospital (95)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Royal Stoke University Hospital (341)</c:v>
                </c:pt>
                <c:pt idx="2">
                  <c:v>County Hospital (95)</c:v>
                </c:pt>
              </c:strCache>
            </c:strRef>
          </c:cat>
          <c:val>
            <c:numRef>
              <c:f>Sheet1!$G$2:$G$4</c:f>
              <c:numCache>
                <c:formatCode>0.0;;</c:formatCode>
                <c:ptCount val="3"/>
                <c:pt idx="0">
                  <c:v>9.0007249198899881</c:v>
                </c:pt>
                <c:pt idx="1">
                  <c:v>8.890652866919897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Royal Stoke University Hospital (341)</c:v>
                </c:pt>
                <c:pt idx="2">
                  <c:v>County Hospital (95)</c:v>
                </c:pt>
              </c:strCache>
            </c:strRef>
          </c:cat>
          <c:val>
            <c:numRef>
              <c:f>Sheet1!$H$2:$H$4</c:f>
              <c:numCache>
                <c:formatCode>0.0;;</c:formatCode>
                <c:ptCount val="3"/>
                <c:pt idx="0">
                  <c:v>0</c:v>
                </c:pt>
                <c:pt idx="1">
                  <c:v>0</c:v>
                </c:pt>
                <c:pt idx="2">
                  <c:v>9.4631932096016698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Royal Stoke University Hospital (341)</c:v>
                </c:pt>
                <c:pt idx="2">
                  <c:v>County Hospital (95)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Royal Stoke University Hospital (341)</c:v>
                </c:pt>
                <c:pt idx="2">
                  <c:v>County Hospital (95)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0.99927508011001187</c:v>
                </c:pt>
                <c:pt idx="1">
                  <c:v>1.109347133080103</c:v>
                </c:pt>
                <c:pt idx="2">
                  <c:v>0.53680679039833024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(302)</c:v>
                </c:pt>
                <c:pt idx="1">
                  <c:v>Royal Stoke University Hospital (230)</c:v>
                </c:pt>
                <c:pt idx="2">
                  <c:v>County Hospital (72)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(302)</c:v>
                </c:pt>
                <c:pt idx="1">
                  <c:v>Royal Stoke University Hospital (230)</c:v>
                </c:pt>
                <c:pt idx="2">
                  <c:v>County Hospital (72)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(302)</c:v>
                </c:pt>
                <c:pt idx="1">
                  <c:v>Royal Stoke University Hospital (230)</c:v>
                </c:pt>
                <c:pt idx="2">
                  <c:v>County Hospital (72)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(302)</c:v>
                </c:pt>
                <c:pt idx="1">
                  <c:v>Royal Stoke University Hospital (230)</c:v>
                </c:pt>
                <c:pt idx="2">
                  <c:v>County Hospital (72)</c:v>
                </c:pt>
              </c:strCache>
            </c:strRef>
          </c:cat>
          <c:val>
            <c:numRef>
              <c:f>Sheet1!$G$2:$G$4</c:f>
              <c:numCache>
                <c:formatCode>0.0;;</c:formatCode>
                <c:ptCount val="3"/>
                <c:pt idx="0">
                  <c:v>8.4056836801709824</c:v>
                </c:pt>
                <c:pt idx="1">
                  <c:v>8.2220868745876885</c:v>
                </c:pt>
                <c:pt idx="2">
                  <c:v>9.0095639753703196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(302)</c:v>
                </c:pt>
                <c:pt idx="1">
                  <c:v>Royal Stoke University Hospital (230)</c:v>
                </c:pt>
                <c:pt idx="2">
                  <c:v>County Hospital (72)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(302)</c:v>
                </c:pt>
                <c:pt idx="1">
                  <c:v>Royal Stoke University Hospital (230)</c:v>
                </c:pt>
                <c:pt idx="2">
                  <c:v>County Hospital (72)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(302)</c:v>
                </c:pt>
                <c:pt idx="1">
                  <c:v>Royal Stoke University Hospital (230)</c:v>
                </c:pt>
                <c:pt idx="2">
                  <c:v>County Hospital (72)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1.5943163198290176</c:v>
                </c:pt>
                <c:pt idx="1">
                  <c:v>1.7779131254123115</c:v>
                </c:pt>
                <c:pt idx="2">
                  <c:v>0.99043602462968039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Royal Stoke University Hospital (220)</c:v>
                </c:pt>
                <c:pt idx="2">
                  <c:v>County Hospital (64)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Royal Stoke University Hospital (220)</c:v>
                </c:pt>
                <c:pt idx="2">
                  <c:v>County Hospital (64)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Royal Stoke University Hospital (220)</c:v>
                </c:pt>
                <c:pt idx="2">
                  <c:v>County Hospital (64)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Royal Stoke University Hospital (220)</c:v>
                </c:pt>
                <c:pt idx="2">
                  <c:v>County Hospital (64)</c:v>
                </c:pt>
              </c:strCache>
            </c:strRef>
          </c:cat>
          <c:val>
            <c:numRef>
              <c:f>Sheet1!$G$2:$G$4</c:f>
              <c:numCache>
                <c:formatCode>0.0;;</c:formatCode>
                <c:ptCount val="3"/>
                <c:pt idx="0">
                  <c:v>8.4116334285537437</c:v>
                </c:pt>
                <c:pt idx="1">
                  <c:v>8.5967369655203854</c:v>
                </c:pt>
                <c:pt idx="2">
                  <c:v>7.4977354824774158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Royal Stoke University Hospital (220)</c:v>
                </c:pt>
                <c:pt idx="2">
                  <c:v>County Hospital (64)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Royal Stoke University Hospital (220)</c:v>
                </c:pt>
                <c:pt idx="2">
                  <c:v>County Hospital (64)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(284)</c:v>
                </c:pt>
                <c:pt idx="1">
                  <c:v>Royal Stoke University Hospital (220)</c:v>
                </c:pt>
                <c:pt idx="2">
                  <c:v>County Hospital (64)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1.5883665714462563</c:v>
                </c:pt>
                <c:pt idx="1">
                  <c:v>1.4032630344796146</c:v>
                </c:pt>
                <c:pt idx="2">
                  <c:v>2.5022645175225842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(142)</c:v>
                </c:pt>
                <c:pt idx="1">
                  <c:v>Royal Stoke University Hospital (112)</c:v>
                </c:pt>
                <c:pt idx="2">
                  <c:v>County Hospital (30)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(142)</c:v>
                </c:pt>
                <c:pt idx="1">
                  <c:v>Royal Stoke University Hospital (112)</c:v>
                </c:pt>
                <c:pt idx="2">
                  <c:v>County Hospital (30)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(142)</c:v>
                </c:pt>
                <c:pt idx="1">
                  <c:v>Royal Stoke University Hospital (112)</c:v>
                </c:pt>
                <c:pt idx="2">
                  <c:v>County Hospital (30)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(142)</c:v>
                </c:pt>
                <c:pt idx="1">
                  <c:v>Royal Stoke University Hospital (112)</c:v>
                </c:pt>
                <c:pt idx="2">
                  <c:v>County Hospital (30)</c:v>
                </c:pt>
              </c:strCache>
            </c:strRef>
          </c:cat>
          <c:val>
            <c:numRef>
              <c:f>Sheet1!$G$2:$G$4</c:f>
              <c:numCache>
                <c:formatCode>0.0;;</c:formatCode>
                <c:ptCount val="3"/>
                <c:pt idx="0">
                  <c:v>8.4247811819935414</c:v>
                </c:pt>
                <c:pt idx="1">
                  <c:v>8.3303246492295617</c:v>
                </c:pt>
                <c:pt idx="2">
                  <c:v>8.8682554065077159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(142)</c:v>
                </c:pt>
                <c:pt idx="1">
                  <c:v>Royal Stoke University Hospital (112)</c:v>
                </c:pt>
                <c:pt idx="2">
                  <c:v>County Hospital (30)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(142)</c:v>
                </c:pt>
                <c:pt idx="1">
                  <c:v>Royal Stoke University Hospital (112)</c:v>
                </c:pt>
                <c:pt idx="2">
                  <c:v>County Hospital (30)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(142)</c:v>
                </c:pt>
                <c:pt idx="1">
                  <c:v>Royal Stoke University Hospital (112)</c:v>
                </c:pt>
                <c:pt idx="2">
                  <c:v>County Hospital (30)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1.5752188180064586</c:v>
                </c:pt>
                <c:pt idx="1">
                  <c:v>1.6696753507704383</c:v>
                </c:pt>
                <c:pt idx="2">
                  <c:v>1.1317445934922841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Royal Stoke University Hospital (153)</c:v>
                </c:pt>
                <c:pt idx="2">
                  <c:v>County Hospital (42)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Royal Stoke University Hospital (153)</c:v>
                </c:pt>
                <c:pt idx="2">
                  <c:v>County Hospital (42)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Royal Stoke University Hospital (153)</c:v>
                </c:pt>
                <c:pt idx="2">
                  <c:v>County Hospital (42)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Royal Stoke University Hospital (153)</c:v>
                </c:pt>
                <c:pt idx="2">
                  <c:v>County Hospital (42)</c:v>
                </c:pt>
              </c:strCache>
            </c:strRef>
          </c:cat>
          <c:val>
            <c:numRef>
              <c:f>Sheet1!$G$2:$G$4</c:f>
              <c:numCache>
                <c:formatCode>0.0;;</c:formatCode>
                <c:ptCount val="3"/>
                <c:pt idx="0">
                  <c:v>7.0728570809904223</c:v>
                </c:pt>
                <c:pt idx="1">
                  <c:v>7.0759626810559269</c:v>
                </c:pt>
                <c:pt idx="2">
                  <c:v>6.9790279984611354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Royal Stoke University Hospital (153)</c:v>
                </c:pt>
                <c:pt idx="2">
                  <c:v>County Hospital (42)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Royal Stoke University Hospital (153)</c:v>
                </c:pt>
                <c:pt idx="2">
                  <c:v>County Hospital (42)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Royal Stoke University Hospital (153)</c:v>
                </c:pt>
                <c:pt idx="2">
                  <c:v>County Hospital (42)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2.9271429190095777</c:v>
                </c:pt>
                <c:pt idx="1">
                  <c:v>2.9240373189440731</c:v>
                </c:pt>
                <c:pt idx="2">
                  <c:v>3.0209720015388646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Royal Stoke University Hospital (318)</c:v>
                </c:pt>
                <c:pt idx="2">
                  <c:v>County Hospital (91)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Royal Stoke University Hospital (318)</c:v>
                </c:pt>
                <c:pt idx="2">
                  <c:v>County Hospital (91)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Royal Stoke University Hospital (318)</c:v>
                </c:pt>
                <c:pt idx="2">
                  <c:v>County Hospital (91)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Royal Stoke University Hospital (318)</c:v>
                </c:pt>
                <c:pt idx="2">
                  <c:v>County Hospital (91)</c:v>
                </c:pt>
              </c:strCache>
            </c:strRef>
          </c:cat>
          <c:val>
            <c:numRef>
              <c:f>Sheet1!$G$2:$G$4</c:f>
              <c:numCache>
                <c:formatCode>0.0;;</c:formatCode>
                <c:ptCount val="3"/>
                <c:pt idx="0">
                  <c:v>9.6152476035840486</c:v>
                </c:pt>
                <c:pt idx="1">
                  <c:v>9.6146661641750075</c:v>
                </c:pt>
                <c:pt idx="2">
                  <c:v>9.5912368606055285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Royal Stoke University Hospital (318)</c:v>
                </c:pt>
                <c:pt idx="2">
                  <c:v>County Hospital (91)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Royal Stoke University Hospital (318)</c:v>
                </c:pt>
                <c:pt idx="2">
                  <c:v>County Hospital (91)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(409)</c:v>
                </c:pt>
                <c:pt idx="1">
                  <c:v>Royal Stoke University Hospital (318)</c:v>
                </c:pt>
                <c:pt idx="2">
                  <c:v>County Hospital (91)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0.38475239641595138</c:v>
                </c:pt>
                <c:pt idx="1">
                  <c:v>0.38533383582499248</c:v>
                </c:pt>
                <c:pt idx="2">
                  <c:v>0.40876313939447151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Royal Stoke University Hospital (326)</c:v>
                </c:pt>
                <c:pt idx="2">
                  <c:v>County Hospital (90)</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Royal Stoke University Hospital (326)</c:v>
                </c:pt>
                <c:pt idx="2">
                  <c:v>County Hospital (90)</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Royal Stoke University Hospital (326)</c:v>
                </c:pt>
                <c:pt idx="2">
                  <c:v>County Hospital (90)</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Royal Stoke University Hospital (326)</c:v>
                </c:pt>
                <c:pt idx="2">
                  <c:v>County Hospital (90)</c:v>
                </c:pt>
              </c:strCache>
            </c:strRef>
          </c:cat>
          <c:val>
            <c:numRef>
              <c:f>Sheet1!$G$2:$G$4</c:f>
              <c:numCache>
                <c:formatCode>0.0;;</c:formatCode>
                <c:ptCount val="3"/>
                <c:pt idx="0">
                  <c:v>8.940522040388176</c:v>
                </c:pt>
                <c:pt idx="1">
                  <c:v>8.9063489950034143</c:v>
                </c:pt>
                <c:pt idx="2">
                  <c:v>9.0766702004737407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Royal Stoke University Hospital (326)</c:v>
                </c:pt>
                <c:pt idx="2">
                  <c:v>County Hospital (90)</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Royal Stoke University Hospital (326)</c:v>
                </c:pt>
                <c:pt idx="2">
                  <c:v>County Hospital (90)</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Royal Stoke University Hospital (326)</c:v>
                </c:pt>
                <c:pt idx="2">
                  <c:v>County Hospital (90)</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1.059477959611824</c:v>
                </c:pt>
                <c:pt idx="1">
                  <c:v>1.0936510049965857</c:v>
                </c:pt>
                <c:pt idx="2">
                  <c:v>0.92332979952625927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Royal Stoke University Hospital (346)</c:v>
                </c:pt>
                <c:pt idx="2">
                  <c:v>County Hospital (96)</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Royal Stoke University Hospital (346)</c:v>
                </c:pt>
                <c:pt idx="2">
                  <c:v>County Hospital (96)</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Royal Stoke University Hospital (346)</c:v>
                </c:pt>
                <c:pt idx="2">
                  <c:v>County Hospital (96)</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Royal Stoke University Hospital (346)</c:v>
                </c:pt>
                <c:pt idx="2">
                  <c:v>County Hospital (96)</c:v>
                </c:pt>
              </c:strCache>
            </c:strRef>
          </c:cat>
          <c:val>
            <c:numRef>
              <c:f>Sheet1!$G$2:$G$4</c:f>
              <c:numCache>
                <c:formatCode>0.0;;</c:formatCode>
                <c:ptCount val="3"/>
                <c:pt idx="0">
                  <c:v>9.2728444520745335</c:v>
                </c:pt>
                <c:pt idx="1">
                  <c:v>9.3132601596700155</c:v>
                </c:pt>
                <c:pt idx="2">
                  <c:v>9.1104645958378061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Royal Stoke University Hospital (346)</c:v>
                </c:pt>
                <c:pt idx="2">
                  <c:v>County Hospital (96)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Royal Stoke University Hospital (346)</c:v>
                </c:pt>
                <c:pt idx="2">
                  <c:v>County Hospital (96)</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Royal Stoke University Hospital (346)</c:v>
                </c:pt>
                <c:pt idx="2">
                  <c:v>County Hospital (96)</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0.72715554792546655</c:v>
                </c:pt>
                <c:pt idx="1">
                  <c:v>0.68673984032998447</c:v>
                </c:pt>
                <c:pt idx="2">
                  <c:v>0.8895354041621939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Stoke University Hospital (342)</c:v>
                </c:pt>
                <c:pt idx="2">
                  <c:v>County Hospital (92)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Stoke University Hospital (342)</c:v>
                </c:pt>
                <c:pt idx="2">
                  <c:v>County Hospital (92)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Stoke University Hospital (342)</c:v>
                </c:pt>
                <c:pt idx="2">
                  <c:v>County Hospital (92)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Stoke University Hospital (342)</c:v>
                </c:pt>
                <c:pt idx="2">
                  <c:v>County Hospital (92)</c:v>
                </c:pt>
              </c:strCache>
            </c:strRef>
          </c:cat>
          <c:val>
            <c:numRef>
              <c:f>Sheet1!$G$2:$G$4</c:f>
              <c:numCache>
                <c:formatCode>0.0;;</c:formatCode>
                <c:ptCount val="3"/>
                <c:pt idx="0">
                  <c:v>8.9418067887405233</c:v>
                </c:pt>
                <c:pt idx="1">
                  <c:v>8.9642033620200383</c:v>
                </c:pt>
                <c:pt idx="2">
                  <c:v>8.7709329223451746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Stoke University Hospital (342)</c:v>
                </c:pt>
                <c:pt idx="2">
                  <c:v>County Hospital (92)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Stoke University Hospital (342)</c:v>
                </c:pt>
                <c:pt idx="2">
                  <c:v>County Hospital (92)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Stoke University Hospital (342)</c:v>
                </c:pt>
                <c:pt idx="2">
                  <c:v>County Hospital (92)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1.0581932112594767</c:v>
                </c:pt>
                <c:pt idx="1">
                  <c:v>1.0357966379799617</c:v>
                </c:pt>
                <c:pt idx="2">
                  <c:v>1.2290670776548254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Royal Stoke University Hospital (333)</c:v>
                </c:pt>
                <c:pt idx="2">
                  <c:v>County Hospital (91)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Royal Stoke University Hospital (333)</c:v>
                </c:pt>
                <c:pt idx="2">
                  <c:v>County Hospital (91)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Royal Stoke University Hospital (333)</c:v>
                </c:pt>
                <c:pt idx="2">
                  <c:v>County Hospital (91)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Royal Stoke University Hospital (333)</c:v>
                </c:pt>
                <c:pt idx="2">
                  <c:v>County Hospital (91)</c:v>
                </c:pt>
              </c:strCache>
            </c:strRef>
          </c:cat>
          <c:val>
            <c:numRef>
              <c:f>Sheet1!$G$2:$G$4</c:f>
              <c:numCache>
                <c:formatCode>0.0;;</c:formatCode>
                <c:ptCount val="3"/>
                <c:pt idx="0">
                  <c:v>8.6805501431915264</c:v>
                </c:pt>
                <c:pt idx="1">
                  <c:v>8.628103058440697</c:v>
                </c:pt>
                <c:pt idx="2">
                  <c:v>8.9317035862060479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Royal Stoke University Hospital (333)</c:v>
                </c:pt>
                <c:pt idx="2">
                  <c:v>County Hospital (91)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Royal Stoke University Hospital (333)</c:v>
                </c:pt>
                <c:pt idx="2">
                  <c:v>County Hospital (91)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Royal Stoke University Hospital (333)</c:v>
                </c:pt>
                <c:pt idx="2">
                  <c:v>County Hospital (91)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1.3194498568084736</c:v>
                </c:pt>
                <c:pt idx="1">
                  <c:v>1.371896941559303</c:v>
                </c:pt>
                <c:pt idx="2">
                  <c:v>1.0682964137939521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Stoke University Hospital (348)</c:v>
                </c:pt>
                <c:pt idx="2">
                  <c:v>County Hospital (95)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Stoke University Hospital (348)</c:v>
                </c:pt>
                <c:pt idx="2">
                  <c:v>County Hospital (95)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Stoke University Hospital (348)</c:v>
                </c:pt>
                <c:pt idx="2">
                  <c:v>County Hospital (95)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Stoke University Hospital (348)</c:v>
                </c:pt>
                <c:pt idx="2">
                  <c:v>County Hospital (95)</c:v>
                </c:pt>
              </c:strCache>
            </c:strRef>
          </c:cat>
          <c:val>
            <c:numRef>
              <c:f>Sheet1!$G$2:$G$4</c:f>
              <c:numCache>
                <c:formatCode>0.0;;</c:formatCode>
                <c:ptCount val="3"/>
                <c:pt idx="0">
                  <c:v>8.9037692437522047</c:v>
                </c:pt>
                <c:pt idx="1">
                  <c:v>8.8877287691547018</c:v>
                </c:pt>
                <c:pt idx="2">
                  <c:v>8.9484256512178728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Stoke University Hospital (348)</c:v>
                </c:pt>
                <c:pt idx="2">
                  <c:v>County Hospital (95)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Stoke University Hospital (348)</c:v>
                </c:pt>
                <c:pt idx="2">
                  <c:v>County Hospital (95)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(443)</c:v>
                </c:pt>
                <c:pt idx="1">
                  <c:v>Royal Stoke University Hospital (348)</c:v>
                </c:pt>
                <c:pt idx="2">
                  <c:v>County Hospital (95)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1.0962307562477953</c:v>
                </c:pt>
                <c:pt idx="1">
                  <c:v>1.1122712308452982</c:v>
                </c:pt>
                <c:pt idx="2">
                  <c:v>1.0515743487821272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(431)</c:v>
                </c:pt>
                <c:pt idx="1">
                  <c:v>Royal Stoke University Hospital (339)</c:v>
                </c:pt>
                <c:pt idx="2">
                  <c:v>County Hospital (92)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(431)</c:v>
                </c:pt>
                <c:pt idx="1">
                  <c:v>Royal Stoke University Hospital (339)</c:v>
                </c:pt>
                <c:pt idx="2">
                  <c:v>County Hospital (92)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(431)</c:v>
                </c:pt>
                <c:pt idx="1">
                  <c:v>Royal Stoke University Hospital (339)</c:v>
                </c:pt>
                <c:pt idx="2">
                  <c:v>County Hospital (92)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(431)</c:v>
                </c:pt>
                <c:pt idx="1">
                  <c:v>Royal Stoke University Hospital (339)</c:v>
                </c:pt>
                <c:pt idx="2">
                  <c:v>County Hospital (92)</c:v>
                </c:pt>
              </c:strCache>
            </c:strRef>
          </c:cat>
          <c:val>
            <c:numRef>
              <c:f>Sheet1!$G$2:$G$4</c:f>
              <c:numCache>
                <c:formatCode>0.0;;</c:formatCode>
                <c:ptCount val="3"/>
                <c:pt idx="0">
                  <c:v>8.8331370675896874</c:v>
                </c:pt>
                <c:pt idx="1">
                  <c:v>8.8996282509485365</c:v>
                </c:pt>
                <c:pt idx="2">
                  <c:v>8.3607343662435518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(431)</c:v>
                </c:pt>
                <c:pt idx="1">
                  <c:v>Royal Stoke University Hospital (339)</c:v>
                </c:pt>
                <c:pt idx="2">
                  <c:v>County Hospital (92)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(431)</c:v>
                </c:pt>
                <c:pt idx="1">
                  <c:v>Royal Stoke University Hospital (339)</c:v>
                </c:pt>
                <c:pt idx="2">
                  <c:v>County Hospital (92)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(431)</c:v>
                </c:pt>
                <c:pt idx="1">
                  <c:v>Royal Stoke University Hospital (339)</c:v>
                </c:pt>
                <c:pt idx="2">
                  <c:v>County Hospital (92)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1.1668629324103126</c:v>
                </c:pt>
                <c:pt idx="1">
                  <c:v>1.1003717490514635</c:v>
                </c:pt>
                <c:pt idx="2">
                  <c:v>1.6392656337564482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Royal Stoke University Hospital (340)</c:v>
                </c:pt>
                <c:pt idx="2">
                  <c:v>County Hospital (93)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Royal Stoke University Hospital (340)</c:v>
                </c:pt>
                <c:pt idx="2">
                  <c:v>County Hospital (93)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Royal Stoke University Hospital (340)</c:v>
                </c:pt>
                <c:pt idx="2">
                  <c:v>County Hospital (93)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Royal Stoke University Hospital (340)</c:v>
                </c:pt>
                <c:pt idx="2">
                  <c:v>County Hospital (93)</c:v>
                </c:pt>
              </c:strCache>
            </c:strRef>
          </c:cat>
          <c:val>
            <c:numRef>
              <c:f>Sheet1!$G$2:$G$4</c:f>
              <c:numCache>
                <c:formatCode>0.0;;</c:formatCode>
                <c:ptCount val="3"/>
                <c:pt idx="0">
                  <c:v>7.6466632293935417</c:v>
                </c:pt>
                <c:pt idx="1">
                  <c:v>7.6264580198874867</c:v>
                </c:pt>
                <c:pt idx="2">
                  <c:v>7.6971273432632872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Royal Stoke University Hospital (340)</c:v>
                </c:pt>
                <c:pt idx="2">
                  <c:v>County Hospital (93)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Royal Stoke University Hospital (340)</c:v>
                </c:pt>
                <c:pt idx="2">
                  <c:v>County Hospital (93)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Royal Stoke University Hospital (340)</c:v>
                </c:pt>
                <c:pt idx="2">
                  <c:v>County Hospital (93)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2.3533367706064583</c:v>
                </c:pt>
                <c:pt idx="1">
                  <c:v>2.3735419801125133</c:v>
                </c:pt>
                <c:pt idx="2">
                  <c:v>2.3028726567367128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Royal Stoke University Hospital (323)</c:v>
                </c:pt>
                <c:pt idx="2">
                  <c:v>County Hospital (90)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Royal Stoke University Hospital (323)</c:v>
                </c:pt>
                <c:pt idx="2">
                  <c:v>County Hospital (90)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Royal Stoke University Hospital (323)</c:v>
                </c:pt>
                <c:pt idx="2">
                  <c:v>County Hospital (90)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Royal Stoke University Hospital (323)</c:v>
                </c:pt>
                <c:pt idx="2">
                  <c:v>County Hospital (90)</c:v>
                </c:pt>
              </c:strCache>
            </c:strRef>
          </c:cat>
          <c:val>
            <c:numRef>
              <c:f>Sheet1!$G$2:$G$4</c:f>
              <c:numCache>
                <c:formatCode>0.0;;</c:formatCode>
                <c:ptCount val="3"/>
                <c:pt idx="0">
                  <c:v>7.7910642332211086</c:v>
                </c:pt>
                <c:pt idx="1">
                  <c:v>7.7972944695924351</c:v>
                </c:pt>
                <c:pt idx="2">
                  <c:v>7.9769005350341189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Royal Stoke University Hospital (323)</c:v>
                </c:pt>
                <c:pt idx="2">
                  <c:v>County Hospital (90)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Royal Stoke University Hospital (323)</c:v>
                </c:pt>
                <c:pt idx="2">
                  <c:v>County Hospital (90)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Royal Stoke University Hospital (323)</c:v>
                </c:pt>
                <c:pt idx="2">
                  <c:v>County Hospital (90)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2.2089357667788914</c:v>
                </c:pt>
                <c:pt idx="1">
                  <c:v>2.2027055304075649</c:v>
                </c:pt>
                <c:pt idx="2">
                  <c:v>2.0230994649658811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Royal Stoke University Hospital (334)</c:v>
                </c:pt>
                <c:pt idx="2">
                  <c:v>County Hospital (95)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Royal Stoke University Hospital (334)</c:v>
                </c:pt>
                <c:pt idx="2">
                  <c:v>County Hospital (95)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Royal Stoke University Hospital (334)</c:v>
                </c:pt>
                <c:pt idx="2">
                  <c:v>County Hospital (95)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Royal Stoke University Hospital (334)</c:v>
                </c:pt>
                <c:pt idx="2">
                  <c:v>County Hospital (95)</c:v>
                </c:pt>
              </c:strCache>
            </c:strRef>
          </c:cat>
          <c:val>
            <c:numRef>
              <c:f>Sheet1!$G$2:$G$4</c:f>
              <c:numCache>
                <c:formatCode>0.0;;</c:formatCode>
                <c:ptCount val="3"/>
                <c:pt idx="0">
                  <c:v>7.5643509587347264</c:v>
                </c:pt>
                <c:pt idx="1">
                  <c:v>7.4865017266782417</c:v>
                </c:pt>
                <c:pt idx="2">
                  <c:v>7.6945032493706229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Royal Stoke University Hospital (334)</c:v>
                </c:pt>
                <c:pt idx="2">
                  <c:v>County Hospital (95)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Royal Stoke University Hospital (334)</c:v>
                </c:pt>
                <c:pt idx="2">
                  <c:v>County Hospital (95)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Royal Stoke University Hospital (334)</c:v>
                </c:pt>
                <c:pt idx="2">
                  <c:v>County Hospital (95)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2.4356490412652736</c:v>
                </c:pt>
                <c:pt idx="1">
                  <c:v>2.5134982733217583</c:v>
                </c:pt>
                <c:pt idx="2">
                  <c:v>2.3054967506293771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(428)</c:v>
                </c:pt>
                <c:pt idx="1">
                  <c:v>Royal Stoke University Hospital (333)</c:v>
                </c:pt>
                <c:pt idx="2">
                  <c:v>County Hospital (95)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(428)</c:v>
                </c:pt>
                <c:pt idx="1">
                  <c:v>Royal Stoke University Hospital (333)</c:v>
                </c:pt>
                <c:pt idx="2">
                  <c:v>County Hospital (95)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(428)</c:v>
                </c:pt>
                <c:pt idx="1">
                  <c:v>Royal Stoke University Hospital (333)</c:v>
                </c:pt>
                <c:pt idx="2">
                  <c:v>County Hospital (95)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(428)</c:v>
                </c:pt>
                <c:pt idx="1">
                  <c:v>Royal Stoke University Hospital (333)</c:v>
                </c:pt>
                <c:pt idx="2">
                  <c:v>County Hospital (95)</c:v>
                </c:pt>
              </c:strCache>
            </c:strRef>
          </c:cat>
          <c:val>
            <c:numRef>
              <c:f>Sheet1!$G$2:$G$4</c:f>
              <c:numCache>
                <c:formatCode>0.0;;</c:formatCode>
                <c:ptCount val="3"/>
                <c:pt idx="0">
                  <c:v>8.9952203257093188</c:v>
                </c:pt>
                <c:pt idx="1">
                  <c:v>9.0066155392792275</c:v>
                </c:pt>
                <c:pt idx="2">
                  <c:v>8.9945714973243032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(428)</c:v>
                </c:pt>
                <c:pt idx="1">
                  <c:v>Royal Stoke University Hospital (333)</c:v>
                </c:pt>
                <c:pt idx="2">
                  <c:v>County Hospital (95)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(428)</c:v>
                </c:pt>
                <c:pt idx="1">
                  <c:v>Royal Stoke University Hospital (333)</c:v>
                </c:pt>
                <c:pt idx="2">
                  <c:v>County Hospital (95)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(428)</c:v>
                </c:pt>
                <c:pt idx="1">
                  <c:v>Royal Stoke University Hospital (333)</c:v>
                </c:pt>
                <c:pt idx="2">
                  <c:v>County Hospital (95)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1.0047796742906812</c:v>
                </c:pt>
                <c:pt idx="1">
                  <c:v>0.99338446072077247</c:v>
                </c:pt>
                <c:pt idx="2">
                  <c:v>1.0054285026756968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Royal Stoke University Hospital (291)</c:v>
                </c:pt>
                <c:pt idx="2">
                  <c:v>County Hospital (84)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Royal Stoke University Hospital (291)</c:v>
                </c:pt>
                <c:pt idx="2">
                  <c:v>County Hospital (84)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Royal Stoke University Hospital (291)</c:v>
                </c:pt>
                <c:pt idx="2">
                  <c:v>County Hospital (84)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Royal Stoke University Hospital (291)</c:v>
                </c:pt>
                <c:pt idx="2">
                  <c:v>County Hospital (84)</c:v>
                </c:pt>
              </c:strCache>
            </c:strRef>
          </c:cat>
          <c:val>
            <c:numRef>
              <c:f>Sheet1!$G$2:$G$4</c:f>
              <c:numCache>
                <c:formatCode>0.0;;</c:formatCode>
                <c:ptCount val="3"/>
                <c:pt idx="0">
                  <c:v>8.0312877722459426</c:v>
                </c:pt>
                <c:pt idx="1">
                  <c:v>8.052619428896767</c:v>
                </c:pt>
                <c:pt idx="2">
                  <c:v>7.9328900373812132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Royal Stoke University Hospital (291)</c:v>
                </c:pt>
                <c:pt idx="2">
                  <c:v>County Hospital (84)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Royal Stoke University Hospital (291)</c:v>
                </c:pt>
                <c:pt idx="2">
                  <c:v>County Hospital (84)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Royal Stoke University Hospital (291)</c:v>
                </c:pt>
                <c:pt idx="2">
                  <c:v>County Hospital (84)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1.9687122277540574</c:v>
                </c:pt>
                <c:pt idx="1">
                  <c:v>1.947380571103233</c:v>
                </c:pt>
                <c:pt idx="2">
                  <c:v>2.0671099626187868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Royal Stoke University Hospital (337)</c:v>
                </c:pt>
                <c:pt idx="2">
                  <c:v>County Hospital (95)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Royal Stoke University Hospital (337)</c:v>
                </c:pt>
                <c:pt idx="2">
                  <c:v>County Hospital (95)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Royal Stoke University Hospital (337)</c:v>
                </c:pt>
                <c:pt idx="2">
                  <c:v>County Hospital (95)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Royal Stoke University Hospital (337)</c:v>
                </c:pt>
                <c:pt idx="2">
                  <c:v>County Hospital (95)</c:v>
                </c:pt>
              </c:strCache>
            </c:strRef>
          </c:cat>
          <c:val>
            <c:numRef>
              <c:f>Sheet1!$G$2:$G$4</c:f>
              <c:numCache>
                <c:formatCode>0.0;;</c:formatCode>
                <c:ptCount val="3"/>
                <c:pt idx="0">
                  <c:v>9.5768315241884228</c:v>
                </c:pt>
                <c:pt idx="1">
                  <c:v>9.5616701137741735</c:v>
                </c:pt>
                <c:pt idx="2">
                  <c:v>9.5784450785890858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Royal Stoke University Hospital (337)</c:v>
                </c:pt>
                <c:pt idx="2">
                  <c:v>County Hospital (95)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Royal Stoke University Hospital (337)</c:v>
                </c:pt>
                <c:pt idx="2">
                  <c:v>County Hospital (95)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Royal Stoke University Hospital (337)</c:v>
                </c:pt>
                <c:pt idx="2">
                  <c:v>County Hospital (95)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0.42316847581157724</c:v>
                </c:pt>
                <c:pt idx="1">
                  <c:v>0.43832988622582647</c:v>
                </c:pt>
                <c:pt idx="2">
                  <c:v>0.42155492141091422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Royal Stoke University Hospital (294)</c:v>
                </c:pt>
                <c:pt idx="2">
                  <c:v>County Hospital (85)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Royal Stoke University Hospital (294)</c:v>
                </c:pt>
                <c:pt idx="2">
                  <c:v>County Hospital (85)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Royal Stoke University Hospital (294)</c:v>
                </c:pt>
                <c:pt idx="2">
                  <c:v>County Hospital (85)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Royal Stoke University Hospital (294)</c:v>
                </c:pt>
                <c:pt idx="2">
                  <c:v>County Hospital (85)</c:v>
                </c:pt>
              </c:strCache>
            </c:strRef>
          </c:cat>
          <c:val>
            <c:numRef>
              <c:f>Sheet1!$G$2:$G$4</c:f>
              <c:numCache>
                <c:formatCode>0.0;;</c:formatCode>
                <c:ptCount val="3"/>
                <c:pt idx="0">
                  <c:v>8.7108539948307673</c:v>
                </c:pt>
                <c:pt idx="1">
                  <c:v>8.6905012978254721</c:v>
                </c:pt>
                <c:pt idx="2">
                  <c:v>8.8594339697443321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Royal Stoke University Hospital (294)</c:v>
                </c:pt>
                <c:pt idx="2">
                  <c:v>County Hospital (85)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Royal Stoke University Hospital (294)</c:v>
                </c:pt>
                <c:pt idx="2">
                  <c:v>County Hospital (85)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(379)</c:v>
                </c:pt>
                <c:pt idx="1">
                  <c:v>Royal Stoke University Hospital (294)</c:v>
                </c:pt>
                <c:pt idx="2">
                  <c:v>County Hospital (85)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1.2891460051692327</c:v>
                </c:pt>
                <c:pt idx="1">
                  <c:v>1.3094987021745279</c:v>
                </c:pt>
                <c:pt idx="2">
                  <c:v>1.1405660302556679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Royal Stoke University Hospital (312)</c:v>
                </c:pt>
                <c:pt idx="2">
                  <c:v>County Hospital (92)</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Royal Stoke University Hospital (312)</c:v>
                </c:pt>
                <c:pt idx="2">
                  <c:v>County Hospital (92)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Royal Stoke University Hospital (312)</c:v>
                </c:pt>
                <c:pt idx="2">
                  <c:v>County Hospital (92)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Royal Stoke University Hospital (312)</c:v>
                </c:pt>
                <c:pt idx="2">
                  <c:v>County Hospital (92)</c:v>
                </c:pt>
              </c:strCache>
            </c:strRef>
          </c:cat>
          <c:val>
            <c:numRef>
              <c:f>Sheet1!$G$2:$G$4</c:f>
              <c:numCache>
                <c:formatCode>0.0;;</c:formatCode>
                <c:ptCount val="3"/>
                <c:pt idx="0">
                  <c:v>8.2237911852737522</c:v>
                </c:pt>
                <c:pt idx="1">
                  <c:v>8.1762045069670997</c:v>
                </c:pt>
                <c:pt idx="2">
                  <c:v>8.3534888569217873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Royal Stoke University Hospital (312)</c:v>
                </c:pt>
                <c:pt idx="2">
                  <c:v>County Hospital (92)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Royal Stoke University Hospital (312)</c:v>
                </c:pt>
                <c:pt idx="2">
                  <c:v>County Hospital (92)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Royal Stoke University Hospital (312)</c:v>
                </c:pt>
                <c:pt idx="2">
                  <c:v>County Hospital (92)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1.7762088147262478</c:v>
                </c:pt>
                <c:pt idx="1">
                  <c:v>1.8237954930329003</c:v>
                </c:pt>
                <c:pt idx="2">
                  <c:v>1.6465111430782127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Royal Stoke University Hospital (45)</c:v>
                </c:pt>
                <c:pt idx="2">
                  <c:v>County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Royal Stoke University Hospital (45)</c:v>
                </c:pt>
                <c:pt idx="2">
                  <c:v>County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Royal Stoke University Hospital (45)</c:v>
                </c:pt>
                <c:pt idx="2">
                  <c:v>County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Royal Stoke University Hospital (45)</c:v>
                </c:pt>
                <c:pt idx="2">
                  <c:v>County Hospital (-)</c:v>
                </c:pt>
              </c:strCache>
            </c:strRef>
          </c:cat>
          <c:val>
            <c:numRef>
              <c:f>Sheet1!$G$2:$G$4</c:f>
              <c:numCache>
                <c:formatCode>0.0;;</c:formatCode>
                <c:ptCount val="3"/>
                <c:pt idx="0">
                  <c:v>8.7249145730827156</c:v>
                </c:pt>
                <c:pt idx="1">
                  <c:v>8.9566988098992706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Royal Stoke University Hospital (45)</c:v>
                </c:pt>
                <c:pt idx="2">
                  <c:v>County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Royal Stoke University Hospital (45)</c:v>
                </c:pt>
                <c:pt idx="2">
                  <c:v>County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Royal Stoke University Hospital (45)</c:v>
                </c:pt>
                <c:pt idx="2">
                  <c:v>County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1.2750854269172844</c:v>
                </c:pt>
                <c:pt idx="1">
                  <c:v>1.0433011901007294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Royal Stoke University Hospital (48)</c:v>
                </c:pt>
                <c:pt idx="2">
                  <c:v>County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Royal Stoke University Hospital (48)</c:v>
                </c:pt>
                <c:pt idx="2">
                  <c:v>County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Royal Stoke University Hospital (48)</c:v>
                </c:pt>
                <c:pt idx="2">
                  <c:v>County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Royal Stoke University Hospital (48)</c:v>
                </c:pt>
                <c:pt idx="2">
                  <c:v>County Hospital (-)</c:v>
                </c:pt>
              </c:strCache>
            </c:strRef>
          </c:cat>
          <c:val>
            <c:numRef>
              <c:f>Sheet1!$G$2:$G$4</c:f>
              <c:numCache>
                <c:formatCode>0.0;;</c:formatCode>
                <c:ptCount val="3"/>
                <c:pt idx="0">
                  <c:v>7.8341401833237487</c:v>
                </c:pt>
                <c:pt idx="1">
                  <c:v>7.6529339039942128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Royal Stoke University Hospital (48)</c:v>
                </c:pt>
                <c:pt idx="2">
                  <c:v>County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Royal Stoke University Hospital (48)</c:v>
                </c:pt>
                <c:pt idx="2">
                  <c:v>County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Royal Stoke University Hospital (48)</c:v>
                </c:pt>
                <c:pt idx="2">
                  <c:v>County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2.1658598166762513</c:v>
                </c:pt>
                <c:pt idx="1">
                  <c:v>2.3470660960057872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c:v>
                </c:pt>
                <c:pt idx="1">
                  <c:v>Royal Stoke University Hospital (33)</c:v>
                </c:pt>
                <c:pt idx="2">
                  <c:v>County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c:v>
                </c:pt>
                <c:pt idx="1">
                  <c:v>Royal Stoke University Hospital (33)</c:v>
                </c:pt>
                <c:pt idx="2">
                  <c:v>County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c:v>
                </c:pt>
                <c:pt idx="1">
                  <c:v>Royal Stoke University Hospital (33)</c:v>
                </c:pt>
                <c:pt idx="2">
                  <c:v>County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c:v>
                </c:pt>
                <c:pt idx="1">
                  <c:v>Royal Stoke University Hospital (33)</c:v>
                </c:pt>
                <c:pt idx="2">
                  <c:v>County Hospital (-)</c:v>
                </c:pt>
              </c:strCache>
            </c:strRef>
          </c:cat>
          <c:val>
            <c:numRef>
              <c:f>Sheet1!$G$2:$G$4</c:f>
              <c:numCache>
                <c:formatCode>0.0;;</c:formatCode>
                <c:ptCount val="3"/>
                <c:pt idx="0">
                  <c:v>8.2096681666576803</c:v>
                </c:pt>
                <c:pt idx="1">
                  <c:v>8.2712786759812911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c:v>
                </c:pt>
                <c:pt idx="1">
                  <c:v>Royal Stoke University Hospital (33)</c:v>
                </c:pt>
                <c:pt idx="2">
                  <c:v>County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c:v>
                </c:pt>
                <c:pt idx="1">
                  <c:v>Royal Stoke University Hospital (33)</c:v>
                </c:pt>
                <c:pt idx="2">
                  <c:v>County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c:v>
                </c:pt>
                <c:pt idx="1">
                  <c:v>Royal Stoke University Hospital (33)</c:v>
                </c:pt>
                <c:pt idx="2">
                  <c:v>County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1.7903318333423197</c:v>
                </c:pt>
                <c:pt idx="1">
                  <c:v>1.7287213240187089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Royal Stoke University Hospital (102)</c:v>
                </c:pt>
                <c:pt idx="2">
                  <c:v>County Hospital (34)</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Royal Stoke University Hospital (102)</c:v>
                </c:pt>
                <c:pt idx="2">
                  <c:v>County Hospital (34)</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Royal Stoke University Hospital (102)</c:v>
                </c:pt>
                <c:pt idx="2">
                  <c:v>County Hospital (34)</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Royal Stoke University Hospital (102)</c:v>
                </c:pt>
                <c:pt idx="2">
                  <c:v>County Hospital (34)</c:v>
                </c:pt>
              </c:strCache>
            </c:strRef>
          </c:cat>
          <c:val>
            <c:numRef>
              <c:f>Sheet1!$G$2:$G$4</c:f>
              <c:numCache>
                <c:formatCode>0.0;;</c:formatCode>
                <c:ptCount val="3"/>
                <c:pt idx="0">
                  <c:v>8.5351558936717637</c:v>
                </c:pt>
                <c:pt idx="1">
                  <c:v>8.3806804816800131</c:v>
                </c:pt>
                <c:pt idx="2">
                  <c:v>9.0063949689967302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Royal Stoke University Hospital (102)</c:v>
                </c:pt>
                <c:pt idx="2">
                  <c:v>County Hospital (34)</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Royal Stoke University Hospital (102)</c:v>
                </c:pt>
                <c:pt idx="2">
                  <c:v>County Hospital (34)</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(136)</c:v>
                </c:pt>
                <c:pt idx="1">
                  <c:v>Royal Stoke University Hospital (102)</c:v>
                </c:pt>
                <c:pt idx="2">
                  <c:v>County Hospital (34)</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1.4648441063282363</c:v>
                </c:pt>
                <c:pt idx="1">
                  <c:v>1.6193195183199869</c:v>
                </c:pt>
                <c:pt idx="2">
                  <c:v>0.9936050310032698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Royal Stoke University Hospital (73)</c:v>
                </c:pt>
                <c:pt idx="2">
                  <c:v>County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Royal Stoke University Hospital (73)</c:v>
                </c:pt>
                <c:pt idx="2">
                  <c:v>County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Royal Stoke University Hospital (73)</c:v>
                </c:pt>
                <c:pt idx="2">
                  <c:v>County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Royal Stoke University Hospital (73)</c:v>
                </c:pt>
                <c:pt idx="2">
                  <c:v>County Hospital (-)</c:v>
                </c:pt>
              </c:strCache>
            </c:strRef>
          </c:cat>
          <c:val>
            <c:numRef>
              <c:f>Sheet1!$G$2:$G$4</c:f>
              <c:numCache>
                <c:formatCode>0.0;;</c:formatCode>
                <c:ptCount val="3"/>
                <c:pt idx="0">
                  <c:v>7.0647429517042628</c:v>
                </c:pt>
                <c:pt idx="1">
                  <c:v>7.0880251880532477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Royal Stoke University Hospital (73)</c:v>
                </c:pt>
                <c:pt idx="2">
                  <c:v>County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Royal Stoke University Hospital (73)</c:v>
                </c:pt>
                <c:pt idx="2">
                  <c:v>County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Royal Stoke University Hospital (73)</c:v>
                </c:pt>
                <c:pt idx="2">
                  <c:v>County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2.9352570482957372</c:v>
                </c:pt>
                <c:pt idx="1">
                  <c:v>2.9119748119467523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Royal Stoke University Hospital (58)</c:v>
                </c:pt>
                <c:pt idx="2">
                  <c:v>County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Royal Stoke University Hospital (58)</c:v>
                </c:pt>
                <c:pt idx="2">
                  <c:v>County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Royal Stoke University Hospital (58)</c:v>
                </c:pt>
                <c:pt idx="2">
                  <c:v>County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Royal Stoke University Hospital (58)</c:v>
                </c:pt>
                <c:pt idx="2">
                  <c:v>County Hospital (-)</c:v>
                </c:pt>
              </c:strCache>
            </c:strRef>
          </c:cat>
          <c:val>
            <c:numRef>
              <c:f>Sheet1!$G$2:$G$4</c:f>
              <c:numCache>
                <c:formatCode>0.0;;</c:formatCode>
                <c:ptCount val="3"/>
                <c:pt idx="0">
                  <c:v>6.9281028942541489</c:v>
                </c:pt>
                <c:pt idx="1">
                  <c:v>6.8675077254464743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Royal Stoke University Hospital (58)</c:v>
                </c:pt>
                <c:pt idx="2">
                  <c:v>County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Royal Stoke University Hospital (58)</c:v>
                </c:pt>
                <c:pt idx="2">
                  <c:v>County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Royal Stoke University Hospital (58)</c:v>
                </c:pt>
                <c:pt idx="2">
                  <c:v>County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3.0718971057458511</c:v>
                </c:pt>
                <c:pt idx="1">
                  <c:v>3.1324922745535257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Royal Stoke University Hospital (37)</c:v>
                </c:pt>
                <c:pt idx="2">
                  <c:v>County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Royal Stoke University Hospital (37)</c:v>
                </c:pt>
                <c:pt idx="2">
                  <c:v>County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Royal Stoke University Hospital (37)</c:v>
                </c:pt>
                <c:pt idx="2">
                  <c:v>County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Royal Stoke University Hospital (37)</c:v>
                </c:pt>
                <c:pt idx="2">
                  <c:v>County Hospital (-)</c:v>
                </c:pt>
              </c:strCache>
            </c:strRef>
          </c:cat>
          <c:val>
            <c:numRef>
              <c:f>Sheet1!$G$2:$G$4</c:f>
              <c:numCache>
                <c:formatCode>0.0;;</c:formatCode>
                <c:ptCount val="3"/>
                <c:pt idx="0">
                  <c:v>7.3930371298460447</c:v>
                </c:pt>
                <c:pt idx="1">
                  <c:v>7.0459305039544686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Royal Stoke University Hospital (37)</c:v>
                </c:pt>
                <c:pt idx="2">
                  <c:v>County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Royal Stoke University Hospital (37)</c:v>
                </c:pt>
                <c:pt idx="2">
                  <c:v>County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Royal Stoke University Hospital (37)</c:v>
                </c:pt>
                <c:pt idx="2">
                  <c:v>County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2.6069628701539553</c:v>
                </c:pt>
                <c:pt idx="1">
                  <c:v>2.9540694960455314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Royal Stoke University Hospital (37)</c:v>
                </c:pt>
                <c:pt idx="2">
                  <c:v>County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Royal Stoke University Hospital (37)</c:v>
                </c:pt>
                <c:pt idx="2">
                  <c:v>County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Royal Stoke University Hospital (37)</c:v>
                </c:pt>
                <c:pt idx="2">
                  <c:v>County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Royal Stoke University Hospital (37)</c:v>
                </c:pt>
                <c:pt idx="2">
                  <c:v>County Hospital (-)</c:v>
                </c:pt>
              </c:strCache>
            </c:strRef>
          </c:cat>
          <c:val>
            <c:numRef>
              <c:f>Sheet1!$G$2:$G$4</c:f>
              <c:numCache>
                <c:formatCode>0.0;;</c:formatCode>
                <c:ptCount val="3"/>
                <c:pt idx="0">
                  <c:v>7.4583644703531666</c:v>
                </c:pt>
                <c:pt idx="1">
                  <c:v>6.9530451564221352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Royal Stoke University Hospital (37)</c:v>
                </c:pt>
                <c:pt idx="2">
                  <c:v>County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Royal Stoke University Hospital (37)</c:v>
                </c:pt>
                <c:pt idx="2">
                  <c:v>County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Royal Stoke University Hospital (37)</c:v>
                </c:pt>
                <c:pt idx="2">
                  <c:v>County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2.5416355296468334</c:v>
                </c:pt>
                <c:pt idx="1">
                  <c:v>3.0469548435778648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Royal Stoke University Hospital (326)</c:v>
                </c:pt>
                <c:pt idx="2">
                  <c:v>County Hospital (94)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Royal Stoke University Hospital (326)</c:v>
                </c:pt>
                <c:pt idx="2">
                  <c:v>County Hospital (94)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Royal Stoke University Hospital (326)</c:v>
                </c:pt>
                <c:pt idx="2">
                  <c:v>County Hospital (94)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Royal Stoke University Hospital (326)</c:v>
                </c:pt>
                <c:pt idx="2">
                  <c:v>County Hospital (94)</c:v>
                </c:pt>
              </c:strCache>
            </c:strRef>
          </c:cat>
          <c:val>
            <c:numRef>
              <c:f>Sheet1!$G$2:$G$4</c:f>
              <c:numCache>
                <c:formatCode>0.0;;</c:formatCode>
                <c:ptCount val="3"/>
                <c:pt idx="0">
                  <c:v>6.9144613589946724</c:v>
                </c:pt>
                <c:pt idx="1">
                  <c:v>6.87841037281345</c:v>
                </c:pt>
                <c:pt idx="2">
                  <c:v>6.976369614910908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Royal Stoke University Hospital (326)</c:v>
                </c:pt>
                <c:pt idx="2">
                  <c:v>County Hospital (94)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Royal Stoke University Hospital (326)</c:v>
                </c:pt>
                <c:pt idx="2">
                  <c:v>County Hospital (94)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(420)</c:v>
                </c:pt>
                <c:pt idx="1">
                  <c:v>Royal Stoke University Hospital (326)</c:v>
                </c:pt>
                <c:pt idx="2">
                  <c:v>County Hospital (94)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3.0855386410053276</c:v>
                </c:pt>
                <c:pt idx="1">
                  <c:v>3.12158962718655</c:v>
                </c:pt>
                <c:pt idx="2">
                  <c:v>3.023630385089092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Royal Stoke University Hospital (237)</c:v>
                </c:pt>
                <c:pt idx="2">
                  <c:v>County Hospital (66)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Royal Stoke University Hospital (237)</c:v>
                </c:pt>
                <c:pt idx="2">
                  <c:v>County Hospital (66)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Royal Stoke University Hospital (237)</c:v>
                </c:pt>
                <c:pt idx="2">
                  <c:v>County Hospital (66)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Royal Stoke University Hospital (237)</c:v>
                </c:pt>
                <c:pt idx="2">
                  <c:v>County Hospital (66)</c:v>
                </c:pt>
              </c:strCache>
            </c:strRef>
          </c:cat>
          <c:val>
            <c:numRef>
              <c:f>Sheet1!$G$2:$G$4</c:f>
              <c:numCache>
                <c:formatCode>0.0;;</c:formatCode>
                <c:ptCount val="3"/>
                <c:pt idx="0">
                  <c:v>6.077641392550011</c:v>
                </c:pt>
                <c:pt idx="1">
                  <c:v>6.0812931186268502</c:v>
                </c:pt>
                <c:pt idx="2">
                  <c:v>6.010534186714743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Royal Stoke University Hospital (237)</c:v>
                </c:pt>
                <c:pt idx="2">
                  <c:v>County Hospital (66)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Royal Stoke University Hospital (237)</c:v>
                </c:pt>
                <c:pt idx="2">
                  <c:v>County Hospital (66)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(303)</c:v>
                </c:pt>
                <c:pt idx="1">
                  <c:v>Royal Stoke University Hospital (237)</c:v>
                </c:pt>
                <c:pt idx="2">
                  <c:v>County Hospital (66)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3.922358607449989</c:v>
                </c:pt>
                <c:pt idx="1">
                  <c:v>3.9187068813731498</c:v>
                </c:pt>
                <c:pt idx="2">
                  <c:v>3.989465813285257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(140)</c:v>
                </c:pt>
                <c:pt idx="1">
                  <c:v>Royal Stoke University Hospital (104)</c:v>
                </c:pt>
                <c:pt idx="2">
                  <c:v>County Hospital (36)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(140)</c:v>
                </c:pt>
                <c:pt idx="1">
                  <c:v>Royal Stoke University Hospital (104)</c:v>
                </c:pt>
                <c:pt idx="2">
                  <c:v>County Hospital (36)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(140)</c:v>
                </c:pt>
                <c:pt idx="1">
                  <c:v>Royal Stoke University Hospital (104)</c:v>
                </c:pt>
                <c:pt idx="2">
                  <c:v>County Hospital (36)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(140)</c:v>
                </c:pt>
                <c:pt idx="1">
                  <c:v>Royal Stoke University Hospital (104)</c:v>
                </c:pt>
                <c:pt idx="2">
                  <c:v>County Hospital (36)</c:v>
                </c:pt>
              </c:strCache>
            </c:strRef>
          </c:cat>
          <c:val>
            <c:numRef>
              <c:f>Sheet1!$G$2:$G$4</c:f>
              <c:numCache>
                <c:formatCode>0.0;;</c:formatCode>
                <c:ptCount val="3"/>
                <c:pt idx="0">
                  <c:v>8.2701422431033791</c:v>
                </c:pt>
                <c:pt idx="1">
                  <c:v>8.2459384915602953</c:v>
                </c:pt>
                <c:pt idx="2">
                  <c:v>8.342396822543698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(140)</c:v>
                </c:pt>
                <c:pt idx="1">
                  <c:v>Royal Stoke University Hospital (104)</c:v>
                </c:pt>
                <c:pt idx="2">
                  <c:v>County Hospital (36)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(140)</c:v>
                </c:pt>
                <c:pt idx="1">
                  <c:v>Royal Stoke University Hospital (104)</c:v>
                </c:pt>
                <c:pt idx="2">
                  <c:v>County Hospital (36)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(140)</c:v>
                </c:pt>
                <c:pt idx="1">
                  <c:v>Royal Stoke University Hospital (104)</c:v>
                </c:pt>
                <c:pt idx="2">
                  <c:v>County Hospital (36)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1.7298577568966209</c:v>
                </c:pt>
                <c:pt idx="1">
                  <c:v>1.7540615084397047</c:v>
                </c:pt>
                <c:pt idx="2">
                  <c:v>1.657603177456302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Stoke University Hospital (344)</c:v>
                </c:pt>
                <c:pt idx="2">
                  <c:v>County Hospital (96)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Stoke University Hospital (344)</c:v>
                </c:pt>
                <c:pt idx="2">
                  <c:v>County Hospital (96)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Stoke University Hospital (344)</c:v>
                </c:pt>
                <c:pt idx="2">
                  <c:v>County Hospital (96)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Stoke University Hospital (344)</c:v>
                </c:pt>
                <c:pt idx="2">
                  <c:v>County Hospital (96)</c:v>
                </c:pt>
              </c:strCache>
            </c:strRef>
          </c:cat>
          <c:val>
            <c:numRef>
              <c:f>Sheet1!$G$2:$G$4</c:f>
              <c:numCache>
                <c:formatCode>0.0;;</c:formatCode>
                <c:ptCount val="3"/>
                <c:pt idx="0">
                  <c:v>7.2451521299344597</c:v>
                </c:pt>
                <c:pt idx="1">
                  <c:v>7.1789247945758259</c:v>
                </c:pt>
                <c:pt idx="2">
                  <c:v>7.4487353413710649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Stoke University Hospital (344)</c:v>
                </c:pt>
                <c:pt idx="2">
                  <c:v>County Hospital (96)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Stoke University Hospital (344)</c:v>
                </c:pt>
                <c:pt idx="2">
                  <c:v>County Hospital (96)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(440)</c:v>
                </c:pt>
                <c:pt idx="1">
                  <c:v>Royal Stoke University Hospital (344)</c:v>
                </c:pt>
                <c:pt idx="2">
                  <c:v>County Hospital (96)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2.7548478700655403</c:v>
                </c:pt>
                <c:pt idx="1">
                  <c:v>2.8210752054241741</c:v>
                </c:pt>
                <c:pt idx="2">
                  <c:v>2.5512646586289351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Royal Stoke University Hospital (324)</c:v>
                </c:pt>
                <c:pt idx="2">
                  <c:v>County Hospital (89)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Royal Stoke University Hospital (324)</c:v>
                </c:pt>
                <c:pt idx="2">
                  <c:v>County Hospital (89)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Royal Stoke University Hospital (324)</c:v>
                </c:pt>
                <c:pt idx="2">
                  <c:v>County Hospital (89)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Royal Stoke University Hospital (324)</c:v>
                </c:pt>
                <c:pt idx="2">
                  <c:v>County Hospital (89)</c:v>
                </c:pt>
              </c:strCache>
            </c:strRef>
          </c:cat>
          <c:val>
            <c:numRef>
              <c:f>Sheet1!$G$2:$G$4</c:f>
              <c:numCache>
                <c:formatCode>0.0;;</c:formatCode>
                <c:ptCount val="3"/>
                <c:pt idx="0">
                  <c:v>7.9689658187184502</c:v>
                </c:pt>
                <c:pt idx="1">
                  <c:v>8.0185986412980874</c:v>
                </c:pt>
                <c:pt idx="2">
                  <c:v>7.7924147021051242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Royal Stoke University Hospital (324)</c:v>
                </c:pt>
                <c:pt idx="2">
                  <c:v>County Hospital (89)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Royal Stoke University Hospital (324)</c:v>
                </c:pt>
                <c:pt idx="2">
                  <c:v>County Hospital (89)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(413)</c:v>
                </c:pt>
                <c:pt idx="1">
                  <c:v>Royal Stoke University Hospital (324)</c:v>
                </c:pt>
                <c:pt idx="2">
                  <c:v>County Hospital (89)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2.0310341812815498</c:v>
                </c:pt>
                <c:pt idx="1">
                  <c:v>1.9814013587019126</c:v>
                </c:pt>
                <c:pt idx="2">
                  <c:v>2.2075852978948758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Royal Stoke University Hospital (264)</c:v>
                </c:pt>
                <c:pt idx="2">
                  <c:v>County Hospital (76)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Royal Stoke University Hospital (264)</c:v>
                </c:pt>
                <c:pt idx="2">
                  <c:v>County Hospital (76)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Royal Stoke University Hospital (264)</c:v>
                </c:pt>
                <c:pt idx="2">
                  <c:v>County Hospital (76)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Royal Stoke University Hospital (264)</c:v>
                </c:pt>
                <c:pt idx="2">
                  <c:v>County Hospital (76)</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Royal Stoke University Hospital (264)</c:v>
                </c:pt>
                <c:pt idx="2">
                  <c:v>County Hospital (76)</c:v>
                </c:pt>
              </c:strCache>
            </c:strRef>
          </c:cat>
          <c:val>
            <c:numRef>
              <c:f>Sheet1!$H$2:$H$4</c:f>
              <c:numCache>
                <c:formatCode>0.0;;</c:formatCode>
                <c:ptCount val="3"/>
                <c:pt idx="0">
                  <c:v>0</c:v>
                </c:pt>
                <c:pt idx="1">
                  <c:v>9.1854554003726374</c:v>
                </c:pt>
                <c:pt idx="2">
                  <c:v>9.3671741508413362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Royal Stoke University Hospital (264)</c:v>
                </c:pt>
                <c:pt idx="2">
                  <c:v>County Hospital (76)</c:v>
                </c:pt>
              </c:strCache>
            </c:strRef>
          </c:cat>
          <c:val>
            <c:numRef>
              <c:f>Sheet1!$I$2:$I$4</c:f>
              <c:numCache>
                <c:formatCode>0.0;;</c:formatCode>
                <c:ptCount val="3"/>
                <c:pt idx="0">
                  <c:v>9.2267450646219462</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(340)</c:v>
                </c:pt>
                <c:pt idx="1">
                  <c:v>Royal Stoke University Hospital (264)</c:v>
                </c:pt>
                <c:pt idx="2">
                  <c:v>County Hospital (76)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0.77325493537805379</c:v>
                </c:pt>
                <c:pt idx="1">
                  <c:v>0.81454459962736259</c:v>
                </c:pt>
                <c:pt idx="2">
                  <c:v>0.6328258491586638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(272)</c:v>
                </c:pt>
                <c:pt idx="1">
                  <c:v>Royal Stoke University Hospital (212)</c:v>
                </c:pt>
                <c:pt idx="2">
                  <c:v>County Hospital (60)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(272)</c:v>
                </c:pt>
                <c:pt idx="1">
                  <c:v>Royal Stoke University Hospital (212)</c:v>
                </c:pt>
                <c:pt idx="2">
                  <c:v>County Hospital (60)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(272)</c:v>
                </c:pt>
                <c:pt idx="1">
                  <c:v>Royal Stoke University Hospital (212)</c:v>
                </c:pt>
                <c:pt idx="2">
                  <c:v>County Hospital (60)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(272)</c:v>
                </c:pt>
                <c:pt idx="1">
                  <c:v>Royal Stoke University Hospital (212)</c:v>
                </c:pt>
                <c:pt idx="2">
                  <c:v>County Hospital (60)</c:v>
                </c:pt>
              </c:strCache>
            </c:strRef>
          </c:cat>
          <c:val>
            <c:numRef>
              <c:f>Sheet1!$G$2:$G$4</c:f>
              <c:numCache>
                <c:formatCode>0.0;;</c:formatCode>
                <c:ptCount val="3"/>
                <c:pt idx="0">
                  <c:v>6.1820065802405084</c:v>
                </c:pt>
                <c:pt idx="1">
                  <c:v>6.2072840421367106</c:v>
                </c:pt>
                <c:pt idx="2">
                  <c:v>5.9217276846577329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(272)</c:v>
                </c:pt>
                <c:pt idx="1">
                  <c:v>Royal Stoke University Hospital (212)</c:v>
                </c:pt>
                <c:pt idx="2">
                  <c:v>County Hospital (60)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(272)</c:v>
                </c:pt>
                <c:pt idx="1">
                  <c:v>Royal Stoke University Hospital (212)</c:v>
                </c:pt>
                <c:pt idx="2">
                  <c:v>County Hospital (60)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(272)</c:v>
                </c:pt>
                <c:pt idx="1">
                  <c:v>Royal Stoke University Hospital (212)</c:v>
                </c:pt>
                <c:pt idx="2">
                  <c:v>County Hospital (60)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3.8179934197594916</c:v>
                </c:pt>
                <c:pt idx="1">
                  <c:v>3.7927159578632894</c:v>
                </c:pt>
                <c:pt idx="2">
                  <c:v>4.0782723153422671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Royal Stoke University Hospital (248)</c:v>
                </c:pt>
                <c:pt idx="2">
                  <c:v>County Hospital (83)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Royal Stoke University Hospital (248)</c:v>
                </c:pt>
                <c:pt idx="2">
                  <c:v>County Hospital (83)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Royal Stoke University Hospital (248)</c:v>
                </c:pt>
                <c:pt idx="2">
                  <c:v>County Hospital (83)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Royal Stoke University Hospital (248)</c:v>
                </c:pt>
                <c:pt idx="2">
                  <c:v>County Hospital (83)</c:v>
                </c:pt>
              </c:strCache>
            </c:strRef>
          </c:cat>
          <c:val>
            <c:numRef>
              <c:f>Sheet1!$G$2:$G$4</c:f>
              <c:numCache>
                <c:formatCode>0.0;;</c:formatCode>
                <c:ptCount val="3"/>
                <c:pt idx="0">
                  <c:v>4.1225656129632346</c:v>
                </c:pt>
                <c:pt idx="1">
                  <c:v>3.985585725497403</c:v>
                </c:pt>
                <c:pt idx="2">
                  <c:v>4.6281599107534719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Royal Stoke University Hospital (248)</c:v>
                </c:pt>
                <c:pt idx="2">
                  <c:v>County Hospital (83)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Royal Stoke University Hospital (248)</c:v>
                </c:pt>
                <c:pt idx="2">
                  <c:v>County Hospital (83)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(331)</c:v>
                </c:pt>
                <c:pt idx="1">
                  <c:v>Royal Stoke University Hospital (248)</c:v>
                </c:pt>
                <c:pt idx="2">
                  <c:v>County Hospital (83)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5.8774343870367654</c:v>
                </c:pt>
                <c:pt idx="1">
                  <c:v>6.014414274502597</c:v>
                </c:pt>
                <c:pt idx="2">
                  <c:v>5.3718400892465281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Royal Stoke University Hospital (297)</c:v>
                </c:pt>
                <c:pt idx="2">
                  <c:v>County Hospital (80)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Royal Stoke University Hospital (297)</c:v>
                </c:pt>
                <c:pt idx="2">
                  <c:v>County Hospital (80)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Royal Stoke University Hospital (297)</c:v>
                </c:pt>
                <c:pt idx="2">
                  <c:v>County Hospital (80)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Royal Stoke University Hospital (297)</c:v>
                </c:pt>
                <c:pt idx="2">
                  <c:v>County Hospital (80)</c:v>
                </c:pt>
              </c:strCache>
            </c:strRef>
          </c:cat>
          <c:val>
            <c:numRef>
              <c:f>Sheet1!$G$2:$G$4</c:f>
              <c:numCache>
                <c:formatCode>0.0;;</c:formatCode>
                <c:ptCount val="3"/>
                <c:pt idx="0">
                  <c:v>6.7773673632784366</c:v>
                </c:pt>
                <c:pt idx="1">
                  <c:v>6.8104019643207216</c:v>
                </c:pt>
                <c:pt idx="2">
                  <c:v>6.8402531167661591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Royal Stoke University Hospital (297)</c:v>
                </c:pt>
                <c:pt idx="2">
                  <c:v>County Hospital (80)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Royal Stoke University Hospital (297)</c:v>
                </c:pt>
                <c:pt idx="2">
                  <c:v>County Hospital (80)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Royal Stoke University Hospital (297)</c:v>
                </c:pt>
                <c:pt idx="2">
                  <c:v>County Hospital (80)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3.2226326367215634</c:v>
                </c:pt>
                <c:pt idx="1">
                  <c:v>3.1895980356792784</c:v>
                </c:pt>
                <c:pt idx="2">
                  <c:v>3.1597468832338409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Royal Stoke University Hospital (312)</c:v>
                </c:pt>
                <c:pt idx="2">
                  <c:v>County Hospital (86)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Royal Stoke University Hospital (312)</c:v>
                </c:pt>
                <c:pt idx="2">
                  <c:v>County Hospital (86)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Royal Stoke University Hospital (312)</c:v>
                </c:pt>
                <c:pt idx="2">
                  <c:v>County Hospital (86)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Royal Stoke University Hospital (312)</c:v>
                </c:pt>
                <c:pt idx="2">
                  <c:v>County Hospital (86)</c:v>
                </c:pt>
              </c:strCache>
            </c:strRef>
          </c:cat>
          <c:val>
            <c:numRef>
              <c:f>Sheet1!$G$2:$G$4</c:f>
              <c:numCache>
                <c:formatCode>0.0;;</c:formatCode>
                <c:ptCount val="3"/>
                <c:pt idx="0">
                  <c:v>8.0758346484047099</c:v>
                </c:pt>
                <c:pt idx="1">
                  <c:v>7.9811133533642833</c:v>
                </c:pt>
                <c:pt idx="2">
                  <c:v>8.5195330210823439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Royal Stoke University Hospital (312)</c:v>
                </c:pt>
                <c:pt idx="2">
                  <c:v>County Hospital (86)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Royal Stoke University Hospital (312)</c:v>
                </c:pt>
                <c:pt idx="2">
                  <c:v>County Hospital (86)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Royal Stoke University Hospital (312)</c:v>
                </c:pt>
                <c:pt idx="2">
                  <c:v>County Hospital (86)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1.9241653515952901</c:v>
                </c:pt>
                <c:pt idx="1">
                  <c:v>2.0188866466357167</c:v>
                </c:pt>
                <c:pt idx="2">
                  <c:v>1.4804669789176561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(221)</c:v>
                </c:pt>
                <c:pt idx="1">
                  <c:v>Royal Stoke University Hospital (171)</c:v>
                </c:pt>
                <c:pt idx="2">
                  <c:v>County Hospital (50)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(221)</c:v>
                </c:pt>
                <c:pt idx="1">
                  <c:v>Royal Stoke University Hospital (171)</c:v>
                </c:pt>
                <c:pt idx="2">
                  <c:v>County Hospital (50)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(221)</c:v>
                </c:pt>
                <c:pt idx="1">
                  <c:v>Royal Stoke University Hospital (171)</c:v>
                </c:pt>
                <c:pt idx="2">
                  <c:v>County Hospital (50)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(221)</c:v>
                </c:pt>
                <c:pt idx="1">
                  <c:v>Royal Stoke University Hospital (171)</c:v>
                </c:pt>
                <c:pt idx="2">
                  <c:v>County Hospital (50)</c:v>
                </c:pt>
              </c:strCache>
            </c:strRef>
          </c:cat>
          <c:val>
            <c:numRef>
              <c:f>Sheet1!$G$2:$G$4</c:f>
              <c:numCache>
                <c:formatCode>0.0;;</c:formatCode>
                <c:ptCount val="3"/>
                <c:pt idx="0">
                  <c:v>7.7141882593749536</c:v>
                </c:pt>
                <c:pt idx="1">
                  <c:v>7.5438872824758523</c:v>
                </c:pt>
                <c:pt idx="2">
                  <c:v>8.4169949240475912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(221)</c:v>
                </c:pt>
                <c:pt idx="1">
                  <c:v>Royal Stoke University Hospital (171)</c:v>
                </c:pt>
                <c:pt idx="2">
                  <c:v>County Hospital (50)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(221)</c:v>
                </c:pt>
                <c:pt idx="1">
                  <c:v>Royal Stoke University Hospital (171)</c:v>
                </c:pt>
                <c:pt idx="2">
                  <c:v>County Hospital (50)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(221)</c:v>
                </c:pt>
                <c:pt idx="1">
                  <c:v>Royal Stoke University Hospital (171)</c:v>
                </c:pt>
                <c:pt idx="2">
                  <c:v>County Hospital (50)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2.2858117406250464</c:v>
                </c:pt>
                <c:pt idx="1">
                  <c:v>2.4561127175241477</c:v>
                </c:pt>
                <c:pt idx="2">
                  <c:v>1.5830050759524088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(242)</c:v>
                </c:pt>
                <c:pt idx="1">
                  <c:v>Royal Stoke University Hospital (192)</c:v>
                </c:pt>
                <c:pt idx="2">
                  <c:v>County Hospital (50)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(242)</c:v>
                </c:pt>
                <c:pt idx="1">
                  <c:v>Royal Stoke University Hospital (192)</c:v>
                </c:pt>
                <c:pt idx="2">
                  <c:v>County Hospital (50)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(242)</c:v>
                </c:pt>
                <c:pt idx="1">
                  <c:v>Royal Stoke University Hospital (192)</c:v>
                </c:pt>
                <c:pt idx="2">
                  <c:v>County Hospital (50)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(242)</c:v>
                </c:pt>
                <c:pt idx="1">
                  <c:v>Royal Stoke University Hospital (192)</c:v>
                </c:pt>
                <c:pt idx="2">
                  <c:v>County Hospital (50)</c:v>
                </c:pt>
              </c:strCache>
            </c:strRef>
          </c:cat>
          <c:val>
            <c:numRef>
              <c:f>Sheet1!$G$2:$G$4</c:f>
              <c:numCache>
                <c:formatCode>0.0;;</c:formatCode>
                <c:ptCount val="3"/>
                <c:pt idx="0">
                  <c:v>6.4339422055760203</c:v>
                </c:pt>
                <c:pt idx="1">
                  <c:v>6.404825858589235</c:v>
                </c:pt>
                <c:pt idx="2">
                  <c:v>6.8611792492350352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(242)</c:v>
                </c:pt>
                <c:pt idx="1">
                  <c:v>Royal Stoke University Hospital (192)</c:v>
                </c:pt>
                <c:pt idx="2">
                  <c:v>County Hospital (50)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(242)</c:v>
                </c:pt>
                <c:pt idx="1">
                  <c:v>Royal Stoke University Hospital (192)</c:v>
                </c:pt>
                <c:pt idx="2">
                  <c:v>County Hospital (50)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(242)</c:v>
                </c:pt>
                <c:pt idx="1">
                  <c:v>Royal Stoke University Hospital (192)</c:v>
                </c:pt>
                <c:pt idx="2">
                  <c:v>County Hospital (50)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3.5660577944239797</c:v>
                </c:pt>
                <c:pt idx="1">
                  <c:v>3.595174141410765</c:v>
                </c:pt>
                <c:pt idx="2">
                  <c:v>3.1388207507649648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Royal Stoke University Hospital (342)</c:v>
                </c:pt>
                <c:pt idx="2">
                  <c:v>County Hospital (94)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Royal Stoke University Hospital (342)</c:v>
                </c:pt>
                <c:pt idx="2">
                  <c:v>County Hospital (94)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Royal Stoke University Hospital (342)</c:v>
                </c:pt>
                <c:pt idx="2">
                  <c:v>County Hospital (94)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Royal Stoke University Hospital (342)</c:v>
                </c:pt>
                <c:pt idx="2">
                  <c:v>County Hospital (94)</c:v>
                </c:pt>
              </c:strCache>
            </c:strRef>
          </c:cat>
          <c:val>
            <c:numRef>
              <c:f>Sheet1!$G$2:$G$4</c:f>
              <c:numCache>
                <c:formatCode>0.0;;</c:formatCode>
                <c:ptCount val="3"/>
                <c:pt idx="0">
                  <c:v>9.0641934525558749</c:v>
                </c:pt>
                <c:pt idx="1">
                  <c:v>9.0084800696889822</c:v>
                </c:pt>
                <c:pt idx="2">
                  <c:v>9.1868746889594295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Royal Stoke University Hospital (342)</c:v>
                </c:pt>
                <c:pt idx="2">
                  <c:v>County Hospital (94)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Royal Stoke University Hospital (342)</c:v>
                </c:pt>
                <c:pt idx="2">
                  <c:v>County Hospital (94)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Royal Stoke University Hospital (342)</c:v>
                </c:pt>
                <c:pt idx="2">
                  <c:v>County Hospital (94)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0.93580654744412506</c:v>
                </c:pt>
                <c:pt idx="1">
                  <c:v>0.99151993031101782</c:v>
                </c:pt>
                <c:pt idx="2">
                  <c:v>0.81312531104057051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Royal Stoke University Hospital (327)</c:v>
                </c:pt>
                <c:pt idx="2">
                  <c:v>County Hospital (89)</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Royal Stoke University Hospital (327)</c:v>
                </c:pt>
                <c:pt idx="2">
                  <c:v>County Hospital (89)</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Royal Stoke University Hospital (327)</c:v>
                </c:pt>
                <c:pt idx="2">
                  <c:v>County Hospital (89)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Royal Stoke University Hospital (327)</c:v>
                </c:pt>
                <c:pt idx="2">
                  <c:v>County Hospital (89)</c:v>
                </c:pt>
              </c:strCache>
            </c:strRef>
          </c:cat>
          <c:val>
            <c:numRef>
              <c:f>Sheet1!$G$2:$G$4</c:f>
              <c:numCache>
                <c:formatCode>0.0;;</c:formatCode>
                <c:ptCount val="3"/>
                <c:pt idx="0">
                  <c:v>9.1395563309027459</c:v>
                </c:pt>
                <c:pt idx="1">
                  <c:v>9.0971850126738669</c:v>
                </c:pt>
                <c:pt idx="2">
                  <c:v>9.2883981896265571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Royal Stoke University Hospital (327)</c:v>
                </c:pt>
                <c:pt idx="2">
                  <c:v>County Hospital (89)</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Royal Stoke University Hospital (327)</c:v>
                </c:pt>
                <c:pt idx="2">
                  <c:v>County Hospital (89)</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Royal Stoke University Hospital (327)</c:v>
                </c:pt>
                <c:pt idx="2">
                  <c:v>County Hospital (89)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0.86044366909725412</c:v>
                </c:pt>
                <c:pt idx="1">
                  <c:v>0.90281498732613308</c:v>
                </c:pt>
                <c:pt idx="2">
                  <c:v>0.71160181037344294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Stoke University Hospital (340)</c:v>
                </c:pt>
                <c:pt idx="2">
                  <c:v>County Hospital (94)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Stoke University Hospital (340)</c:v>
                </c:pt>
                <c:pt idx="2">
                  <c:v>County Hospital (94)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Stoke University Hospital (340)</c:v>
                </c:pt>
                <c:pt idx="2">
                  <c:v>County Hospital (94)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Stoke University Hospital (340)</c:v>
                </c:pt>
                <c:pt idx="2">
                  <c:v>County Hospital (94)</c:v>
                </c:pt>
              </c:strCache>
            </c:strRef>
          </c:cat>
          <c:val>
            <c:numRef>
              <c:f>Sheet1!$G$2:$G$4</c:f>
              <c:numCache>
                <c:formatCode>0.0;;</c:formatCode>
                <c:ptCount val="3"/>
                <c:pt idx="0">
                  <c:v>8.2604810831371793</c:v>
                </c:pt>
                <c:pt idx="1">
                  <c:v>8.148134027413052</c:v>
                </c:pt>
                <c:pt idx="2">
                  <c:v>8.7263618016354751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Stoke University Hospital (340)</c:v>
                </c:pt>
                <c:pt idx="2">
                  <c:v>County Hospital (94)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Stoke University Hospital (340)</c:v>
                </c:pt>
                <c:pt idx="2">
                  <c:v>County Hospital (94)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Royal Stoke University Hospital (340)</c:v>
                </c:pt>
                <c:pt idx="2">
                  <c:v>County Hospital (94)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1.7395189168628207</c:v>
                </c:pt>
                <c:pt idx="1">
                  <c:v>1.851865972586948</c:v>
                </c:pt>
                <c:pt idx="2">
                  <c:v>1.2736381983645249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7.5912842153000062</c:v>
                </c:pt>
                <c:pt idx="1">
                  <c:v>7.5437508290865951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8.1038450793769261</c:v>
                </c:pt>
                <c:pt idx="1">
                  <c:v>7.9790560985773924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7.8511519361970148</c:v>
                </c:pt>
                <c:pt idx="1">
                  <c:v>7.0857239496505873</c:v>
                </c:pt>
                <c:pt idx="2">
                  <c:v>6.6100733527236812</c:v>
                </c:pt>
                <c:pt idx="3">
                  <c:v>6.9723869198016386</c:v>
                </c:pt>
                <c:pt idx="4">
                  <c:v>6.810750260735019</c:v>
                </c:pt>
                <c:pt idx="5">
                  <c:v>6.6719586108609024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7.6130343906097231</c:v>
                </c:pt>
                <c:pt idx="1">
                  <c:v>7.0915897384310673</c:v>
                </c:pt>
                <c:pt idx="2">
                  <c:v>7.1704666975598386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8.6176309732129273</c:v>
                </c:pt>
                <c:pt idx="1">
                  <c:v>8.6619282268444238</c:v>
                </c:pt>
                <c:pt idx="2">
                  <c:v>8.6152798643895299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8.814765637880063</c:v>
                </c:pt>
                <c:pt idx="1">
                  <c:v>8.7336082658396244</c:v>
                </c:pt>
                <c:pt idx="2">
                  <c:v>8.7453808145336751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9.2880025498094625</c:v>
                </c:pt>
                <c:pt idx="1">
                  <c:v>9.3818962167742619</c:v>
                </c:pt>
                <c:pt idx="2">
                  <c:v>9.325229867292002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4.442121011104148</c:v>
                </c:pt>
                <c:pt idx="1">
                  <c:v>4.4932826720697658</c:v>
                </c:pt>
                <c:pt idx="2">
                  <c:v>4.3354714640634864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9.2394799051344414</c:v>
                </c:pt>
                <c:pt idx="1">
                  <c:v>9.052876499869253</c:v>
                </c:pt>
                <c:pt idx="2">
                  <c:v>9.0014885934574842</c:v>
                </c:pt>
                <c:pt idx="3">
                  <c:v>9.1278891040956101</c:v>
                </c:pt>
                <c:pt idx="4">
                  <c:v>8.9582564341043831</c:v>
                </c:pt>
                <c:pt idx="5">
                  <c:v>9.0007249198899881</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8.9296383335397334</c:v>
                </c:pt>
                <c:pt idx="1">
                  <c:v>7.9257683031025898</c:v>
                </c:pt>
                <c:pt idx="2">
                  <c:v>8.223707678264681</c:v>
                </c:pt>
                <c:pt idx="3">
                  <c:v>8.3438186176274627</c:v>
                </c:pt>
                <c:pt idx="4">
                  <c:v>8.1418831136974248</c:v>
                </c:pt>
                <c:pt idx="5">
                  <c:v>8.4056836801709824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8.0090596590800285</c:v>
                </c:pt>
                <c:pt idx="1">
                  <c:v>8.0079079193186917</c:v>
                </c:pt>
                <c:pt idx="2">
                  <c:v>7.9525909370857617</c:v>
                </c:pt>
                <c:pt idx="3">
                  <c:v>7.9087555963592377</c:v>
                </c:pt>
                <c:pt idx="4">
                  <c:v>8.0071872843985386</c:v>
                </c:pt>
                <c:pt idx="5">
                  <c:v>8.4116334285537437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7.7493431804496078</c:v>
                </c:pt>
                <c:pt idx="1">
                  <c:v>8.4247811819935414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7.1865312065191969</c:v>
                </c:pt>
                <c:pt idx="1">
                  <c:v>7.0728570809904223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9.5050362520772644</c:v>
                </c:pt>
                <c:pt idx="1">
                  <c:v>9.5479249997275009</c:v>
                </c:pt>
                <c:pt idx="2">
                  <c:v>9.4864847759003226</c:v>
                </c:pt>
                <c:pt idx="3">
                  <c:v>9.5163102396373453</c:v>
                </c:pt>
                <c:pt idx="4">
                  <c:v>9.364208255353466</c:v>
                </c:pt>
                <c:pt idx="5">
                  <c:v>9.6152476035840486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8.6513292290509352</c:v>
                </c:pt>
                <c:pt idx="1">
                  <c:v>8.8000338314735522</c:v>
                </c:pt>
                <c:pt idx="2">
                  <c:v>8.4428956599383671</c:v>
                </c:pt>
                <c:pt idx="3">
                  <c:v>8.5310174288453844</c:v>
                </c:pt>
                <c:pt idx="4">
                  <c:v>8.9005007256333393</c:v>
                </c:pt>
                <c:pt idx="5">
                  <c:v>8.940522040388176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9.1829206230604825</c:v>
                </c:pt>
                <c:pt idx="1">
                  <c:v>9.2875796987186003</c:v>
                </c:pt>
                <c:pt idx="2">
                  <c:v>9.033414872461929</c:v>
                </c:pt>
                <c:pt idx="3">
                  <c:v>9.0964666075343761</c:v>
                </c:pt>
                <c:pt idx="4">
                  <c:v>9.2381868667697429</c:v>
                </c:pt>
                <c:pt idx="5">
                  <c:v>9.2728444520745335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8.421017698994298</c:v>
                </c:pt>
                <c:pt idx="1">
                  <c:v>8.5811167718880377</c:v>
                </c:pt>
                <c:pt idx="2">
                  <c:v>8.5010216570716146</c:v>
                </c:pt>
                <c:pt idx="3">
                  <c:v>8.6593434481081086</c:v>
                </c:pt>
                <c:pt idx="4">
                  <c:v>8.9599451413457167</c:v>
                </c:pt>
                <c:pt idx="5">
                  <c:v>8.9418067887405233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8.9569252202810183</c:v>
                </c:pt>
                <c:pt idx="1">
                  <c:v>8.5655228899918772</c:v>
                </c:pt>
                <c:pt idx="2">
                  <c:v>8.6037034997797264</c:v>
                </c:pt>
                <c:pt idx="3">
                  <c:v>8.6713274742420303</c:v>
                </c:pt>
                <c:pt idx="4">
                  <c:v>9.016231088835033</c:v>
                </c:pt>
                <c:pt idx="5">
                  <c:v>8.6805501431915264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9.14960878959943</c:v>
                </c:pt>
                <c:pt idx="1">
                  <c:v>8.9444373594816717</c:v>
                </c:pt>
                <c:pt idx="2">
                  <c:v>8.9437414825406822</c:v>
                </c:pt>
                <c:pt idx="3">
                  <c:v>8.9203721294827361</c:v>
                </c:pt>
                <c:pt idx="4">
                  <c:v>8.942726531799531</c:v>
                </c:pt>
                <c:pt idx="5">
                  <c:v>8.9037692437522047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8.7860586934672824</c:v>
                </c:pt>
                <c:pt idx="1">
                  <c:v>8.6273035360180064</c:v>
                </c:pt>
                <c:pt idx="2">
                  <c:v>8.5836040209641631</c:v>
                </c:pt>
                <c:pt idx="3">
                  <c:v>8.5892860853522457</c:v>
                </c:pt>
                <c:pt idx="4">
                  <c:v>8.8032190748348054</c:v>
                </c:pt>
                <c:pt idx="5">
                  <c:v>8.8331370675896874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7.5537756787775319</c:v>
                </c:pt>
                <c:pt idx="1">
                  <c:v>7.1319141259604573</c:v>
                </c:pt>
                <c:pt idx="2">
                  <c:v>6.9235058824880262</c:v>
                </c:pt>
                <c:pt idx="3">
                  <c:v>7.6096015895112226</c:v>
                </c:pt>
                <c:pt idx="4">
                  <c:v>7.4825370956476958</c:v>
                </c:pt>
                <c:pt idx="5">
                  <c:v>7.6466632293935417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8.217273249353088</c:v>
                </c:pt>
                <c:pt idx="1">
                  <c:v>7.9801504328871999</c:v>
                </c:pt>
                <c:pt idx="2">
                  <c:v>7.9377296660722134</c:v>
                </c:pt>
                <c:pt idx="3">
                  <c:v>7.8874759764564786</c:v>
                </c:pt>
                <c:pt idx="4">
                  <c:v>8.1463147105883973</c:v>
                </c:pt>
                <c:pt idx="5">
                  <c:v>7.7910642332211086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7.0785935157512174</c:v>
                </c:pt>
                <c:pt idx="1">
                  <c:v>6.8618704339599343</c:v>
                </c:pt>
                <c:pt idx="2">
                  <c:v>6.8517781760530942</c:v>
                </c:pt>
                <c:pt idx="3">
                  <c:v>7.2836569689845829</c:v>
                </c:pt>
                <c:pt idx="4">
                  <c:v>7.3721947222372961</c:v>
                </c:pt>
                <c:pt idx="5">
                  <c:v>7.5643509587347264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8.8440945798221851</c:v>
                </c:pt>
                <c:pt idx="1">
                  <c:v>8.9371756425468707</c:v>
                </c:pt>
                <c:pt idx="2">
                  <c:v>8.4583660535577518</c:v>
                </c:pt>
                <c:pt idx="3">
                  <c:v>8.782192871828693</c:v>
                </c:pt>
                <c:pt idx="4">
                  <c:v>9.0268422051608503</c:v>
                </c:pt>
                <c:pt idx="5">
                  <c:v>8.9952203257093188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7.9261587024154938</c:v>
                </c:pt>
                <c:pt idx="1">
                  <c:v>7.8403929449348402</c:v>
                </c:pt>
                <c:pt idx="2">
                  <c:v>7.2490937042773851</c:v>
                </c:pt>
                <c:pt idx="3">
                  <c:v>7.4614374276762172</c:v>
                </c:pt>
                <c:pt idx="4">
                  <c:v>7.9049773239402148</c:v>
                </c:pt>
                <c:pt idx="5">
                  <c:v>8.0312877722459426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9.591528280094936</c:v>
                </c:pt>
                <c:pt idx="1">
                  <c:v>9.5700830054008659</c:v>
                </c:pt>
                <c:pt idx="2">
                  <c:v>9.5504263009218135</c:v>
                </c:pt>
                <c:pt idx="3">
                  <c:v>9.5997040628070689</c:v>
                </c:pt>
                <c:pt idx="4">
                  <c:v>9.6377160367189809</c:v>
                </c:pt>
                <c:pt idx="5">
                  <c:v>9.5768315241884228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9.0829965371866326</c:v>
                </c:pt>
                <c:pt idx="1">
                  <c:v>8.8234867650404745</c:v>
                </c:pt>
                <c:pt idx="2">
                  <c:v>8.7038667089908444</c:v>
                </c:pt>
                <c:pt idx="3">
                  <c:v>9.0458376241578886</c:v>
                </c:pt>
                <c:pt idx="4">
                  <c:v>8.8689717299758719</c:v>
                </c:pt>
                <c:pt idx="5">
                  <c:v>8.7108539948307673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8.3391040174538382</c:v>
                </c:pt>
                <c:pt idx="1">
                  <c:v>8.0804040831752886</c:v>
                </c:pt>
                <c:pt idx="2">
                  <c:v>8.0538331749955514</c:v>
                </c:pt>
                <c:pt idx="3">
                  <c:v>8.17018267085259</c:v>
                </c:pt>
                <c:pt idx="4">
                  <c:v>8.2266046604524536</c:v>
                </c:pt>
                <c:pt idx="5">
                  <c:v>8.2237911852737522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6.4476063309851694</c:v>
                </c:pt>
                <c:pt idx="1">
                  <c:v>7.3930371298460447</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7.6230077678641672</c:v>
                </c:pt>
                <c:pt idx="1">
                  <c:v>7.4583644703531666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6.9720978070710933</c:v>
                </c:pt>
                <c:pt idx="1">
                  <c:v>7.0129343811937934</c:v>
                </c:pt>
                <c:pt idx="2">
                  <c:v>7.0168734958384578</c:v>
                </c:pt>
                <c:pt idx="3">
                  <c:v>7.0071729474805746</c:v>
                </c:pt>
                <c:pt idx="4">
                  <c:v>6.6556279626184534</c:v>
                </c:pt>
                <c:pt idx="5">
                  <c:v>6.9144613589946724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8.5870244570390266</c:v>
                </c:pt>
                <c:pt idx="1">
                  <c:v>8.5851645109899408</c:v>
                </c:pt>
                <c:pt idx="2">
                  <c:v>7.8916738153630348</c:v>
                </c:pt>
                <c:pt idx="3">
                  <c:v>8.7804762366095286</c:v>
                </c:pt>
                <c:pt idx="4">
                  <c:v>8.668359934896964</c:v>
                </c:pt>
                <c:pt idx="5">
                  <c:v>8.2701422431033791</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7.2091375144066783</c:v>
                </c:pt>
                <c:pt idx="1">
                  <c:v>7.2794066074110351</c:v>
                </c:pt>
                <c:pt idx="2">
                  <c:v>6.7726675175740247</c:v>
                </c:pt>
                <c:pt idx="3">
                  <c:v>6.8992969667976922</c:v>
                </c:pt>
                <c:pt idx="4">
                  <c:v>7.0387616452645467</c:v>
                </c:pt>
                <c:pt idx="5">
                  <c:v>7.2451521299344597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6.8741257563197111</c:v>
                </c:pt>
                <c:pt idx="1">
                  <c:v>7.8354536819230356</c:v>
                </c:pt>
                <c:pt idx="2">
                  <c:v>7.5268751381009684</c:v>
                </c:pt>
                <c:pt idx="3">
                  <c:v>7.834397216626714</c:v>
                </c:pt>
                <c:pt idx="4">
                  <c:v>7.9756690823900858</c:v>
                </c:pt>
                <c:pt idx="5">
                  <c:v>7.9689658187184502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9.0283905424542645</c:v>
                </c:pt>
                <c:pt idx="1">
                  <c:v>8.7358538125729179</c:v>
                </c:pt>
                <c:pt idx="2">
                  <c:v>9.0735625411701424</c:v>
                </c:pt>
                <c:pt idx="3">
                  <c:v>9.0757199085436504</c:v>
                </c:pt>
                <c:pt idx="4">
                  <c:v>9.2267450646219462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4.7122856818047367</c:v>
                </c:pt>
                <c:pt idx="1">
                  <c:v>4.3403112881063874</c:v>
                </c:pt>
                <c:pt idx="2">
                  <c:v>3.790384580652026</c:v>
                </c:pt>
                <c:pt idx="3">
                  <c:v>3.9837143537099249</c:v>
                </c:pt>
                <c:pt idx="4">
                  <c:v>4.5106724666034159</c:v>
                </c:pt>
                <c:pt idx="5">
                  <c:v>4.1225656129632346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6.632505609444455</c:v>
                </c:pt>
                <c:pt idx="1">
                  <c:v>6.5399506919704988</c:v>
                </c:pt>
                <c:pt idx="2">
                  <c:v>6.3296652979083934</c:v>
                </c:pt>
                <c:pt idx="3">
                  <c:v>6.8679255393843226</c:v>
                </c:pt>
                <c:pt idx="4">
                  <c:v>6.8842264568631437</c:v>
                </c:pt>
                <c:pt idx="5">
                  <c:v>6.7773673632784366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7.659038711779222</c:v>
                </c:pt>
                <c:pt idx="1">
                  <c:v>7.1537783783826603</c:v>
                </c:pt>
                <c:pt idx="2">
                  <c:v>7.0760921116512403</c:v>
                </c:pt>
                <c:pt idx="3">
                  <c:v>7.9434781961343202</c:v>
                </c:pt>
                <c:pt idx="4">
                  <c:v>8.0325997887569205</c:v>
                </c:pt>
                <c:pt idx="5">
                  <c:v>8.0758346484047099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8.1120441727491244</c:v>
                </c:pt>
                <c:pt idx="1">
                  <c:v>8.1201985831014909</c:v>
                </c:pt>
                <c:pt idx="2">
                  <c:v>8.2048179664223682</c:v>
                </c:pt>
                <c:pt idx="3">
                  <c:v>8.3468466872735423</c:v>
                </c:pt>
                <c:pt idx="4">
                  <c:v>8.3061673193653522</c:v>
                </c:pt>
                <c:pt idx="5">
                  <c:v>7.7141882593749536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6.8277263794081868</c:v>
                </c:pt>
                <c:pt idx="1">
                  <c:v>6.4339422055760203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9.1153103753116351</c:v>
                </c:pt>
                <c:pt idx="1">
                  <c:v>9.0999773865079092</c:v>
                </c:pt>
                <c:pt idx="2">
                  <c:v>9.0641934525558749</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9.2255334797237261</c:v>
                </c:pt>
                <c:pt idx="1">
                  <c:v>8.9730349520121635</c:v>
                </c:pt>
                <c:pt idx="2">
                  <c:v>9.0805177446791774</c:v>
                </c:pt>
                <c:pt idx="3">
                  <c:v>9.2915207799066959</c:v>
                </c:pt>
                <c:pt idx="4">
                  <c:v>9.1912054300775843</c:v>
                </c:pt>
                <c:pt idx="5">
                  <c:v>9.1395563309027459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8.3243210933213128</c:v>
                </c:pt>
                <c:pt idx="1">
                  <c:v>8.1744408727728093</c:v>
                </c:pt>
                <c:pt idx="2">
                  <c:v>8.0445747752209567</c:v>
                </c:pt>
                <c:pt idx="3">
                  <c:v>8.2529159923808564</c:v>
                </c:pt>
                <c:pt idx="4">
                  <c:v>8.341164335966285</c:v>
                </c:pt>
                <c:pt idx="5">
                  <c:v>8.2604810831371793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88247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RJE | University Hospitals of North Midlands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88247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RJE | University Hospitals of North Midlands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RJE | University Hospitals of North Midlands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University Hospitals of North Midlands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896399876"/>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246622828"/>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80%</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445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43%</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42%</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57%</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185903183"/>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771920599"/>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11988723"/>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4289415183"/>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4128657444"/>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483557337"/>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820713910"/>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951561725"/>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4027398502"/>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University Hospitals of North Midlands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University Hospitals of North Midlands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445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Mental health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Food:</a:t>
            </a:r>
            <a:r>
              <a:rPr lang="en-GB" sz="1250">
                <a:solidFill>
                  <a:prstClr val="black"/>
                </a:solidFill>
                <a:latin typeface="Arial"/>
              </a:rPr>
              <a:t> </a:t>
            </a:r>
            <a:r>
              <a:rPr lang="en-GB" sz="1250" b="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patients whether patients may need further health/social care services after leaving</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The wait to get a bed on a ward after arrival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48838970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38981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171223576"/>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56944729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203194892"/>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788126733"/>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55630700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7439587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35079765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4064183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987371047"/>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97032532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690757659"/>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084313553"/>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480125497"/>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363732112"/>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12596163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2599128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08831188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4329783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08418501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8382496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78627330"/>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3147625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884029024"/>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4047676074"/>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188410042"/>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323936481"/>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740813609"/>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9090991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0010307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4495641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115603144"/>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55265981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912926227"/>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156645544"/>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31662710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9422309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7055239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0302885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42070606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41291652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547549124"/>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87127279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71265808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405472093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3491134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80689198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1993952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867435217"/>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6509852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470566780"/>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10078198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06575433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422690482"/>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67767435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68937477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585479786"/>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98269148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51498767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38274063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55695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21889976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60275633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562674594"/>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496368572"/>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404545139"/>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205258080"/>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0330030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4112646474"/>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1724494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18730451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7029535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5235578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824914949"/>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21140801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716061061"/>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592500488"/>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92454740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12305679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7635576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4286208698"/>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45639077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995818886"/>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853036209"/>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80375775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0264270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80639959"/>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86987960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376882874"/>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59196388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45984068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71010460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29034191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84423834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658686336"/>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41316283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99089296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36377238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7894847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403608698"/>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08884371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455795960"/>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660876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1882216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88898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86606433"/>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03147361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270482614"/>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8255711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142855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115453054"/>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9549128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081030966"/>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50095211"/>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7965743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3088195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3901971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0206976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812489793"/>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8572896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40583311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40111476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0838153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2528002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0405322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42544325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85999859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4419561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8765308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6418054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42414069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8479558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36624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9600231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319414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7783059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41411612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85162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0273151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9002630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6544291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0106437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9567138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6173054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3584942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4857020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7982613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0065625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1857255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30069492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4499415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32494898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833765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87626396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368740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23498135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2059893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11230032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9758377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64966077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5186653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98936240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8594500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79317890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71529650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76921816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4387139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08605416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226</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64382154"/>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49047631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5541136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425514269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4172686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3480351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79807135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927611308"/>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6751900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94535225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9906786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743253019"/>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7226030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5638251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03813227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842576386"/>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3469892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69979077"/>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8787679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22402471"/>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32918581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791484434"/>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69636705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90765995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42556726"/>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15912148"/>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944301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0514716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6620614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968151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023244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8144499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843120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5891821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3775624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2031609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8857710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3687633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9986495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431</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0092410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935393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8347951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3473851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6923360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624911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4736595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0866153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404108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240997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4819988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6087817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572711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368400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898613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9690136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92544375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959753060"/>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544932182"/>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520655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173885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764953143"/>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941831126"/>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409420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238834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52545346"/>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4196770951"/>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598469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863875250"/>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252930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581609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3489239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7136174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659940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463923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4528246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5946589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5904198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58981051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757343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5573622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5549961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1984312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009120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639044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2699812583"/>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16288</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University Hospitals of North Midlands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2026-09-02T17:36:21Z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